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5" r:id="rId2"/>
    <p:sldId id="285" r:id="rId3"/>
    <p:sldId id="274" r:id="rId4"/>
    <p:sldId id="256" r:id="rId5"/>
    <p:sldId id="298" r:id="rId6"/>
    <p:sldId id="257" r:id="rId7"/>
    <p:sldId id="270" r:id="rId8"/>
    <p:sldId id="315" r:id="rId9"/>
    <p:sldId id="314" r:id="rId10"/>
    <p:sldId id="321" r:id="rId11"/>
    <p:sldId id="316" r:id="rId12"/>
    <p:sldId id="322" r:id="rId13"/>
    <p:sldId id="317" r:id="rId14"/>
    <p:sldId id="272" r:id="rId15"/>
    <p:sldId id="320" r:id="rId16"/>
    <p:sldId id="324" r:id="rId17"/>
    <p:sldId id="325" r:id="rId18"/>
    <p:sldId id="273" r:id="rId19"/>
    <p:sldId id="334" r:id="rId20"/>
    <p:sldId id="335" r:id="rId21"/>
    <p:sldId id="326" r:id="rId22"/>
    <p:sldId id="330" r:id="rId23"/>
    <p:sldId id="327" r:id="rId24"/>
    <p:sldId id="331" r:id="rId25"/>
    <p:sldId id="328" r:id="rId26"/>
    <p:sldId id="332" r:id="rId27"/>
    <p:sldId id="329" r:id="rId28"/>
    <p:sldId id="333" r:id="rId29"/>
    <p:sldId id="276" r:id="rId30"/>
    <p:sldId id="286" r:id="rId31"/>
    <p:sldId id="277" r:id="rId32"/>
    <p:sldId id="288" r:id="rId33"/>
    <p:sldId id="278" r:id="rId34"/>
    <p:sldId id="289" r:id="rId35"/>
    <p:sldId id="279" r:id="rId36"/>
    <p:sldId id="290" r:id="rId37"/>
    <p:sldId id="280" r:id="rId38"/>
    <p:sldId id="291" r:id="rId39"/>
    <p:sldId id="284" r:id="rId40"/>
    <p:sldId id="292" r:id="rId41"/>
    <p:sldId id="281" r:id="rId42"/>
    <p:sldId id="293" r:id="rId43"/>
    <p:sldId id="282" r:id="rId44"/>
    <p:sldId id="294" r:id="rId45"/>
    <p:sldId id="283" r:id="rId46"/>
    <p:sldId id="295" r:id="rId47"/>
    <p:sldId id="296" r:id="rId48"/>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kiosk/>
    <p:sldAll/>
    <p:penClr>
      <a:srgbClr val="FF0000"/>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90" d="100"/>
          <a:sy n="90" d="100"/>
        </p:scale>
        <p:origin x="-816" y="-108"/>
      </p:cViewPr>
      <p:guideLst>
        <p:guide orient="horz" pos="1620"/>
        <p:guide pos="2880"/>
      </p:guideLst>
    </p:cSldViewPr>
  </p:slideViewPr>
  <p:notesTextViewPr>
    <p:cViewPr>
      <p:scale>
        <a:sx n="400" d="100"/>
        <a:sy n="4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descr="Seafarers-training.jpg"/>
          <p:cNvPicPr>
            <a:picLocks noChangeAspect="1"/>
          </p:cNvPicPr>
          <p:nvPr userDrawn="1"/>
        </p:nvPicPr>
        <p:blipFill>
          <a:blip r:embed="rId2" cstate="print">
            <a:duotone>
              <a:schemeClr val="bg2">
                <a:shade val="45000"/>
                <a:satMod val="135000"/>
              </a:schemeClr>
              <a:prstClr val="white"/>
            </a:duotone>
            <a:lum bright="26000" contrast="-14000"/>
          </a:blip>
          <a:stretch>
            <a:fillRect/>
          </a:stretch>
        </p:blipFill>
        <p:spPr>
          <a:xfrm>
            <a:off x="1836527" y="0"/>
            <a:ext cx="5470945" cy="5143500"/>
          </a:xfrm>
          <a:prstGeom prst="rect">
            <a:avLst/>
          </a:prstGeom>
          <a:effectLst>
            <a:softEdge rad="635000"/>
          </a:effectLst>
        </p:spPr>
      </p:pic>
      <p:sp>
        <p:nvSpPr>
          <p:cNvPr id="8" name="Rectangle 7"/>
          <p:cNvSpPr/>
          <p:nvPr userDrawn="1"/>
        </p:nvSpPr>
        <p:spPr>
          <a:xfrm>
            <a:off x="2904425" y="2200375"/>
            <a:ext cx="274320" cy="18288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isometricOffAxis2Left"/>
              <a:lightRig rig="threePt" dir="t"/>
            </a:scene3d>
          </a:bodyPr>
          <a:lstStyle/>
          <a:p>
            <a:pPr algn="ctr"/>
            <a:r>
              <a:rPr lang="en-US" sz="1400" dirty="0" smtClean="0">
                <a:solidFill>
                  <a:schemeClr val="bg1">
                    <a:lumMod val="85000"/>
                  </a:schemeClr>
                </a:solidFill>
              </a:rPr>
              <a:t>A</a:t>
            </a:r>
            <a:endParaRPr lang="en-US" sz="1400" dirty="0">
              <a:solidFill>
                <a:schemeClr val="bg1">
                  <a:lumMod val="85000"/>
                </a:schemeClr>
              </a:solidFill>
            </a:endParaRPr>
          </a:p>
        </p:txBody>
      </p:sp>
      <p:grpSp>
        <p:nvGrpSpPr>
          <p:cNvPr id="10" name="Group 9"/>
          <p:cNvGrpSpPr/>
          <p:nvPr userDrawn="1"/>
        </p:nvGrpSpPr>
        <p:grpSpPr>
          <a:xfrm>
            <a:off x="304800" y="4741926"/>
            <a:ext cx="8427720" cy="192024"/>
            <a:chOff x="304800" y="4741926"/>
            <a:chExt cx="8427720" cy="192024"/>
          </a:xfrm>
        </p:grpSpPr>
        <p:pic>
          <p:nvPicPr>
            <p:cNvPr id="4" name="Picture 3" descr="Inzentio Logo 60px.png"/>
            <p:cNvPicPr>
              <a:picLocks noChangeAspect="1"/>
            </p:cNvPicPr>
            <p:nvPr userDrawn="1"/>
          </p:nvPicPr>
          <p:blipFill>
            <a:blip r:embed="rId3" cstate="print"/>
            <a:stretch>
              <a:fillRect/>
            </a:stretch>
          </p:blipFill>
          <p:spPr>
            <a:xfrm>
              <a:off x="8001000" y="4781550"/>
              <a:ext cx="731520" cy="142044"/>
            </a:xfrm>
            <a:prstGeom prst="rect">
              <a:avLst/>
            </a:prstGeom>
            <a:effectLst>
              <a:outerShdw blurRad="50800" dist="38100" dir="2700000" algn="tl" rotWithShape="0">
                <a:prstClr val="black">
                  <a:alpha val="40000"/>
                </a:prstClr>
              </a:outerShdw>
            </a:effectLst>
          </p:spPr>
        </p:pic>
        <p:pic>
          <p:nvPicPr>
            <p:cNvPr id="5" name="Picture 4" descr="iRMS- Shadow-2in copy.png"/>
            <p:cNvPicPr>
              <a:picLocks noChangeAspect="1"/>
            </p:cNvPicPr>
            <p:nvPr userDrawn="1"/>
          </p:nvPicPr>
          <p:blipFill>
            <a:blip r:embed="rId4" cstate="print"/>
            <a:stretch>
              <a:fillRect/>
            </a:stretch>
          </p:blipFill>
          <p:spPr>
            <a:xfrm>
              <a:off x="304800" y="4741926"/>
              <a:ext cx="640080" cy="192024"/>
            </a:xfrm>
            <a:prstGeom prst="rect">
              <a:avLst/>
            </a:prstGeom>
          </p:spPr>
        </p:pic>
        <p:cxnSp>
          <p:nvCxnSpPr>
            <p:cNvPr id="6" name="Straight Connector 5"/>
            <p:cNvCxnSpPr/>
            <p:nvPr userDrawn="1"/>
          </p:nvCxnSpPr>
          <p:spPr>
            <a:xfrm>
              <a:off x="2057400" y="4857750"/>
              <a:ext cx="576072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1143000" y="4857750"/>
              <a:ext cx="822960" cy="158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6D76BCE-7AC2-4B9E-AE19-959DBBF9861A}" type="datetimeFigureOut">
              <a:rPr lang="en-US" smtClean="0"/>
              <a:pPr/>
              <a:t>9/1/2014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897FFF2-3325-4487-8C09-4C4B18F7A3E3}"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6D76BCE-7AC2-4B9E-AE19-959DBBF9861A}" type="datetimeFigureOut">
              <a:rPr lang="en-US" smtClean="0"/>
              <a:pPr/>
              <a:t>9/1/2014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897FFF2-3325-4487-8C09-4C4B18F7A3E3}"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pSp>
        <p:nvGrpSpPr>
          <p:cNvPr id="7" name="Group 6"/>
          <p:cNvGrpSpPr/>
          <p:nvPr userDrawn="1"/>
        </p:nvGrpSpPr>
        <p:grpSpPr>
          <a:xfrm>
            <a:off x="304800" y="4741926"/>
            <a:ext cx="8427720" cy="192024"/>
            <a:chOff x="304800" y="4741926"/>
            <a:chExt cx="8427720" cy="192024"/>
          </a:xfrm>
        </p:grpSpPr>
        <p:pic>
          <p:nvPicPr>
            <p:cNvPr id="8" name="Picture 7" descr="Inzentio Logo 60px.png"/>
            <p:cNvPicPr>
              <a:picLocks noChangeAspect="1"/>
            </p:cNvPicPr>
            <p:nvPr userDrawn="1"/>
          </p:nvPicPr>
          <p:blipFill>
            <a:blip r:embed="rId2" cstate="print"/>
            <a:stretch>
              <a:fillRect/>
            </a:stretch>
          </p:blipFill>
          <p:spPr>
            <a:xfrm>
              <a:off x="8001000" y="4781550"/>
              <a:ext cx="731520" cy="142044"/>
            </a:xfrm>
            <a:prstGeom prst="rect">
              <a:avLst/>
            </a:prstGeom>
            <a:effectLst>
              <a:outerShdw blurRad="50800" dist="38100" dir="2700000" algn="tl" rotWithShape="0">
                <a:prstClr val="black">
                  <a:alpha val="40000"/>
                </a:prstClr>
              </a:outerShdw>
            </a:effectLst>
          </p:spPr>
        </p:pic>
        <p:pic>
          <p:nvPicPr>
            <p:cNvPr id="9" name="Picture 8" descr="iRMS- Shadow-2in copy.png"/>
            <p:cNvPicPr>
              <a:picLocks noChangeAspect="1"/>
            </p:cNvPicPr>
            <p:nvPr userDrawn="1"/>
          </p:nvPicPr>
          <p:blipFill>
            <a:blip r:embed="rId3" cstate="print"/>
            <a:stretch>
              <a:fillRect/>
            </a:stretch>
          </p:blipFill>
          <p:spPr>
            <a:xfrm>
              <a:off x="304800" y="4741926"/>
              <a:ext cx="640080" cy="192024"/>
            </a:xfrm>
            <a:prstGeom prst="rect">
              <a:avLst/>
            </a:prstGeom>
          </p:spPr>
        </p:pic>
        <p:cxnSp>
          <p:nvCxnSpPr>
            <p:cNvPr id="10" name="Straight Connector 9"/>
            <p:cNvCxnSpPr/>
            <p:nvPr userDrawn="1"/>
          </p:nvCxnSpPr>
          <p:spPr>
            <a:xfrm>
              <a:off x="2057400" y="4857750"/>
              <a:ext cx="576072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1143000" y="4857750"/>
              <a:ext cx="822960" cy="158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6D76BCE-7AC2-4B9E-AE19-959DBBF9861A}" type="datetimeFigureOut">
              <a:rPr lang="en-US" smtClean="0"/>
              <a:pPr/>
              <a:t>9/1/2014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897FFF2-3325-4487-8C09-4C4B18F7A3E3}"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6D76BCE-7AC2-4B9E-AE19-959DBBF9861A}" type="datetimeFigureOut">
              <a:rPr lang="en-US" smtClean="0"/>
              <a:pPr/>
              <a:t>9/1/2014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897FFF2-3325-4487-8C09-4C4B18F7A3E3}"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6D76BCE-7AC2-4B9E-AE19-959DBBF9861A}" type="datetimeFigureOut">
              <a:rPr lang="en-US" smtClean="0"/>
              <a:pPr/>
              <a:t>9/1/2014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897FFF2-3325-4487-8C09-4C4B18F7A3E3}"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6D76BCE-7AC2-4B9E-AE19-959DBBF9861A}" type="datetimeFigureOut">
              <a:rPr lang="en-US" smtClean="0"/>
              <a:pPr/>
              <a:t>9/1/2014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897FFF2-3325-4487-8C09-4C4B18F7A3E3}"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D76BCE-7AC2-4B9E-AE19-959DBBF9861A}" type="datetimeFigureOut">
              <a:rPr lang="en-US" smtClean="0"/>
              <a:pPr/>
              <a:t>9/1/2014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897FFF2-3325-4487-8C09-4C4B18F7A3E3}"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6D76BCE-7AC2-4B9E-AE19-959DBBF9861A}" type="datetimeFigureOut">
              <a:rPr lang="en-US" smtClean="0"/>
              <a:pPr/>
              <a:t>9/1/2014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897FFF2-3325-4487-8C09-4C4B18F7A3E3}"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6D76BCE-7AC2-4B9E-AE19-959DBBF9861A}" type="datetimeFigureOut">
              <a:rPr lang="en-US" smtClean="0"/>
              <a:pPr/>
              <a:t>9/1/2014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897FFF2-3325-4487-8C09-4C4B18F7A3E3}"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6D76BCE-7AC2-4B9E-AE19-959DBBF9861A}" type="datetimeFigureOut">
              <a:rPr lang="en-US" smtClean="0"/>
              <a:pPr/>
              <a:t>9/1/2014</a:t>
            </a:fld>
            <a:endParaRPr lang="en-US" dirty="0"/>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97FFF2-3325-4487-8C09-4C4B18F7A3E3}"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 Target="slide2.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 Target="slide7.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 Target="slide7.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 Target="slide7.xml"/><Relationship Id="rId1" Type="http://schemas.openxmlformats.org/officeDocument/2006/relationships/slideLayout" Target="../slideLayouts/slideLayout1.xml"/><Relationship Id="rId5" Type="http://schemas.openxmlformats.org/officeDocument/2006/relationships/image" Target="../media/image19.pn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 Target="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slide" Target="slide15.xml"/><Relationship Id="rId12" Type="http://schemas.openxmlformats.org/officeDocument/2006/relationships/image" Target="../media/image7.png"/><Relationship Id="rId2" Type="http://schemas.openxmlformats.org/officeDocument/2006/relationships/slide" Target="slide2.xml"/><Relationship Id="rId1" Type="http://schemas.openxmlformats.org/officeDocument/2006/relationships/slideLayout" Target="../slideLayouts/slideLayout1.xml"/><Relationship Id="rId6" Type="http://schemas.openxmlformats.org/officeDocument/2006/relationships/image" Target="../media/image20.jpeg"/><Relationship Id="rId11" Type="http://schemas.openxmlformats.org/officeDocument/2006/relationships/slide" Target="slide1.xml"/><Relationship Id="rId5" Type="http://schemas.openxmlformats.org/officeDocument/2006/relationships/slide" Target="slide7.xml"/><Relationship Id="rId10" Type="http://schemas.openxmlformats.org/officeDocument/2006/relationships/slide" Target="slide17.xml"/><Relationship Id="rId4" Type="http://schemas.openxmlformats.org/officeDocument/2006/relationships/slide" Target="slide18.xml"/><Relationship Id="rId9" Type="http://schemas.openxmlformats.org/officeDocument/2006/relationships/slide" Target="slide16.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 Target="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 Target="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 Target="slide14.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8.png"/><Relationship Id="rId7" Type="http://schemas.openxmlformats.org/officeDocument/2006/relationships/slide" Target="slide1.xml"/><Relationship Id="rId2" Type="http://schemas.openxmlformats.org/officeDocument/2006/relationships/slide" Target="slide2.xml"/><Relationship Id="rId1" Type="http://schemas.openxmlformats.org/officeDocument/2006/relationships/slideLayout" Target="../slideLayouts/slideLayout1.xml"/><Relationship Id="rId6" Type="http://schemas.openxmlformats.org/officeDocument/2006/relationships/image" Target="../media/image23.jpeg"/><Relationship Id="rId5" Type="http://schemas.openxmlformats.org/officeDocument/2006/relationships/slide" Target="slide14.xml"/><Relationship Id="rId4" Type="http://schemas.openxmlformats.org/officeDocument/2006/relationships/slide" Target="slide19.xml"/></Relationships>
</file>

<file path=ppt/slides/_rels/slide19.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8.png"/><Relationship Id="rId7" Type="http://schemas.openxmlformats.org/officeDocument/2006/relationships/slide" Target="slide20.xml"/><Relationship Id="rId2" Type="http://schemas.openxmlformats.org/officeDocument/2006/relationships/slide" Target="slide2.xml"/><Relationship Id="rId1" Type="http://schemas.openxmlformats.org/officeDocument/2006/relationships/slideLayout" Target="../slideLayouts/slideLayout1.xml"/><Relationship Id="rId6" Type="http://schemas.openxmlformats.org/officeDocument/2006/relationships/image" Target="../media/image24.jpeg"/><Relationship Id="rId11" Type="http://schemas.openxmlformats.org/officeDocument/2006/relationships/image" Target="../media/image26.png"/><Relationship Id="rId5" Type="http://schemas.openxmlformats.org/officeDocument/2006/relationships/slide" Target="slide18.xml"/><Relationship Id="rId10" Type="http://schemas.openxmlformats.org/officeDocument/2006/relationships/image" Target="../media/image7.png"/><Relationship Id="rId4" Type="http://schemas.openxmlformats.org/officeDocument/2006/relationships/slide" Target="slide21.xml"/><Relationship Id="rId9" Type="http://schemas.openxmlformats.org/officeDocument/2006/relationships/slide" Target="slide1.xml"/></Relationships>
</file>

<file path=ppt/slides/_rels/slide2.xml.rels><?xml version="1.0" encoding="UTF-8" standalone="yes"?>
<Relationships xmlns="http://schemas.openxmlformats.org/package/2006/relationships"><Relationship Id="rId8" Type="http://schemas.openxmlformats.org/officeDocument/2006/relationships/slide" Target="slide7.xml"/><Relationship Id="rId13" Type="http://schemas.openxmlformats.org/officeDocument/2006/relationships/slide" Target="slide35.xml"/><Relationship Id="rId18" Type="http://schemas.openxmlformats.org/officeDocument/2006/relationships/slide" Target="slide45.xml"/><Relationship Id="rId3" Type="http://schemas.openxmlformats.org/officeDocument/2006/relationships/image" Target="../media/image7.png"/><Relationship Id="rId7" Type="http://schemas.openxmlformats.org/officeDocument/2006/relationships/slide" Target="slide6.xml"/><Relationship Id="rId12" Type="http://schemas.openxmlformats.org/officeDocument/2006/relationships/slide" Target="slide33.xml"/><Relationship Id="rId17" Type="http://schemas.openxmlformats.org/officeDocument/2006/relationships/slide" Target="slide43.xml"/><Relationship Id="rId2" Type="http://schemas.openxmlformats.org/officeDocument/2006/relationships/slide" Target="slide1.xml"/><Relationship Id="rId16" Type="http://schemas.openxmlformats.org/officeDocument/2006/relationships/slide" Target="slide41.xml"/><Relationship Id="rId1" Type="http://schemas.openxmlformats.org/officeDocument/2006/relationships/slideLayout" Target="../slideLayouts/slideLayout1.xml"/><Relationship Id="rId6" Type="http://schemas.openxmlformats.org/officeDocument/2006/relationships/slide" Target="slide5.xml"/><Relationship Id="rId11" Type="http://schemas.openxmlformats.org/officeDocument/2006/relationships/slide" Target="slide31.xml"/><Relationship Id="rId5" Type="http://schemas.openxmlformats.org/officeDocument/2006/relationships/slide" Target="slide4.xml"/><Relationship Id="rId15" Type="http://schemas.openxmlformats.org/officeDocument/2006/relationships/slide" Target="slide39.xml"/><Relationship Id="rId10" Type="http://schemas.openxmlformats.org/officeDocument/2006/relationships/slide" Target="slide29.xml"/><Relationship Id="rId4" Type="http://schemas.openxmlformats.org/officeDocument/2006/relationships/slide" Target="slide3.xml"/><Relationship Id="rId9" Type="http://schemas.openxmlformats.org/officeDocument/2006/relationships/slide" Target="slide19.xml"/><Relationship Id="rId14" Type="http://schemas.openxmlformats.org/officeDocument/2006/relationships/slide" Target="slide37.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slide" Target="slide1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8.png"/><Relationship Id="rId7" Type="http://schemas.openxmlformats.org/officeDocument/2006/relationships/slide" Target="slide22.xml"/><Relationship Id="rId12" Type="http://schemas.openxmlformats.org/officeDocument/2006/relationships/image" Target="../media/image28.png"/><Relationship Id="rId2" Type="http://schemas.openxmlformats.org/officeDocument/2006/relationships/slide" Target="slide2.xml"/><Relationship Id="rId1" Type="http://schemas.openxmlformats.org/officeDocument/2006/relationships/slideLayout" Target="../slideLayouts/slideLayout2.xml"/><Relationship Id="rId6" Type="http://schemas.openxmlformats.org/officeDocument/2006/relationships/image" Target="../media/image24.jpeg"/><Relationship Id="rId11" Type="http://schemas.openxmlformats.org/officeDocument/2006/relationships/image" Target="../media/image27.png"/><Relationship Id="rId5" Type="http://schemas.openxmlformats.org/officeDocument/2006/relationships/slide" Target="slide19.xml"/><Relationship Id="rId10" Type="http://schemas.openxmlformats.org/officeDocument/2006/relationships/image" Target="../media/image7.png"/><Relationship Id="rId4" Type="http://schemas.openxmlformats.org/officeDocument/2006/relationships/slide" Target="slide23.xml"/><Relationship Id="rId9" Type="http://schemas.openxmlformats.org/officeDocument/2006/relationships/slide" Target="slide1.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slide" Target="slide21.xml"/><Relationship Id="rId1" Type="http://schemas.openxmlformats.org/officeDocument/2006/relationships/slideLayout" Target="../slideLayouts/slideLayout1.xml"/><Relationship Id="rId4" Type="http://schemas.openxmlformats.org/officeDocument/2006/relationships/image" Target="../media/image28.png"/></Relationships>
</file>

<file path=ppt/slides/_rels/slide23.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8.png"/><Relationship Id="rId7" Type="http://schemas.openxmlformats.org/officeDocument/2006/relationships/slide" Target="slide24.xml"/><Relationship Id="rId2" Type="http://schemas.openxmlformats.org/officeDocument/2006/relationships/slide" Target="slide2.xml"/><Relationship Id="rId1" Type="http://schemas.openxmlformats.org/officeDocument/2006/relationships/slideLayout" Target="../slideLayouts/slideLayout2.xml"/><Relationship Id="rId6" Type="http://schemas.openxmlformats.org/officeDocument/2006/relationships/image" Target="../media/image24.jpeg"/><Relationship Id="rId11" Type="http://schemas.openxmlformats.org/officeDocument/2006/relationships/image" Target="../media/image29.png"/><Relationship Id="rId5" Type="http://schemas.openxmlformats.org/officeDocument/2006/relationships/slide" Target="slide21.xml"/><Relationship Id="rId10" Type="http://schemas.openxmlformats.org/officeDocument/2006/relationships/image" Target="../media/image7.png"/><Relationship Id="rId4" Type="http://schemas.openxmlformats.org/officeDocument/2006/relationships/slide" Target="slide25.xml"/><Relationship Id="rId9" Type="http://schemas.openxmlformats.org/officeDocument/2006/relationships/slide" Target="slide1.xml"/></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slide" Target="slide23.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8.png"/><Relationship Id="rId7" Type="http://schemas.openxmlformats.org/officeDocument/2006/relationships/slide" Target="slide26.xml"/><Relationship Id="rId2" Type="http://schemas.openxmlformats.org/officeDocument/2006/relationships/slide" Target="slide2.xml"/><Relationship Id="rId1" Type="http://schemas.openxmlformats.org/officeDocument/2006/relationships/slideLayout" Target="../slideLayouts/slideLayout2.xml"/><Relationship Id="rId6" Type="http://schemas.openxmlformats.org/officeDocument/2006/relationships/image" Target="../media/image24.jpeg"/><Relationship Id="rId11" Type="http://schemas.openxmlformats.org/officeDocument/2006/relationships/image" Target="../media/image30.png"/><Relationship Id="rId5" Type="http://schemas.openxmlformats.org/officeDocument/2006/relationships/slide" Target="slide23.xml"/><Relationship Id="rId10" Type="http://schemas.openxmlformats.org/officeDocument/2006/relationships/image" Target="../media/image7.png"/><Relationship Id="rId4" Type="http://schemas.openxmlformats.org/officeDocument/2006/relationships/slide" Target="slide27.xml"/><Relationship Id="rId9" Type="http://schemas.openxmlformats.org/officeDocument/2006/relationships/slide" Target="slide1.xml"/></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slide" Target="slide25.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8.png"/><Relationship Id="rId7" Type="http://schemas.openxmlformats.org/officeDocument/2006/relationships/slide" Target="slide28.xml"/><Relationship Id="rId2" Type="http://schemas.openxmlformats.org/officeDocument/2006/relationships/slide" Target="slide2.xml"/><Relationship Id="rId1" Type="http://schemas.openxmlformats.org/officeDocument/2006/relationships/slideLayout" Target="../slideLayouts/slideLayout2.xml"/><Relationship Id="rId6" Type="http://schemas.openxmlformats.org/officeDocument/2006/relationships/image" Target="../media/image24.jpeg"/><Relationship Id="rId11" Type="http://schemas.openxmlformats.org/officeDocument/2006/relationships/image" Target="../media/image31.png"/><Relationship Id="rId5" Type="http://schemas.openxmlformats.org/officeDocument/2006/relationships/slide" Target="slide25.xml"/><Relationship Id="rId10" Type="http://schemas.openxmlformats.org/officeDocument/2006/relationships/image" Target="../media/image7.png"/><Relationship Id="rId4" Type="http://schemas.openxmlformats.org/officeDocument/2006/relationships/slide" Target="slide29.xml"/><Relationship Id="rId9" Type="http://schemas.openxmlformats.org/officeDocument/2006/relationships/slide" Target="slide1.xml"/></Relationships>
</file>

<file path=ppt/slides/_rels/slide2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slide" Target="slide27.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8.png"/><Relationship Id="rId7" Type="http://schemas.openxmlformats.org/officeDocument/2006/relationships/slide" Target="slide30.xml"/><Relationship Id="rId2" Type="http://schemas.openxmlformats.org/officeDocument/2006/relationships/slide" Target="slide2.xml"/><Relationship Id="rId1" Type="http://schemas.openxmlformats.org/officeDocument/2006/relationships/slideLayout" Target="../slideLayouts/slideLayout1.xml"/><Relationship Id="rId6" Type="http://schemas.openxmlformats.org/officeDocument/2006/relationships/image" Target="../media/image24.jpeg"/><Relationship Id="rId11" Type="http://schemas.openxmlformats.org/officeDocument/2006/relationships/image" Target="../media/image32.png"/><Relationship Id="rId5" Type="http://schemas.openxmlformats.org/officeDocument/2006/relationships/slide" Target="slide27.xml"/><Relationship Id="rId10" Type="http://schemas.openxmlformats.org/officeDocument/2006/relationships/image" Target="../media/image7.png"/><Relationship Id="rId4" Type="http://schemas.openxmlformats.org/officeDocument/2006/relationships/slide" Target="slide31.xml"/><Relationship Id="rId9" Type="http://schemas.openxmlformats.org/officeDocument/2006/relationships/slide" Target="slide1.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 Target="slide2.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slide" Target="slide1.xml"/><Relationship Id="rId4" Type="http://schemas.openxmlformats.org/officeDocument/2006/relationships/slide" Target="slide4.xml"/></Relationships>
</file>

<file path=ppt/slides/_rels/slide3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slide" Target="slide29.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8.png"/><Relationship Id="rId7" Type="http://schemas.openxmlformats.org/officeDocument/2006/relationships/slide" Target="slide32.xml"/><Relationship Id="rId2" Type="http://schemas.openxmlformats.org/officeDocument/2006/relationships/slide" Target="slide2.xml"/><Relationship Id="rId1" Type="http://schemas.openxmlformats.org/officeDocument/2006/relationships/slideLayout" Target="../slideLayouts/slideLayout1.xml"/><Relationship Id="rId6" Type="http://schemas.openxmlformats.org/officeDocument/2006/relationships/image" Target="../media/image24.jpeg"/><Relationship Id="rId11" Type="http://schemas.openxmlformats.org/officeDocument/2006/relationships/image" Target="../media/image33.png"/><Relationship Id="rId5" Type="http://schemas.openxmlformats.org/officeDocument/2006/relationships/slide" Target="slide29.xml"/><Relationship Id="rId10" Type="http://schemas.openxmlformats.org/officeDocument/2006/relationships/image" Target="../media/image7.png"/><Relationship Id="rId4" Type="http://schemas.openxmlformats.org/officeDocument/2006/relationships/slide" Target="slide33.xml"/><Relationship Id="rId9" Type="http://schemas.openxmlformats.org/officeDocument/2006/relationships/slide" Target="slide1.xml"/></Relationships>
</file>

<file path=ppt/slides/_rels/slide3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slide" Target="slide31.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8.png"/><Relationship Id="rId7" Type="http://schemas.openxmlformats.org/officeDocument/2006/relationships/slide" Target="slide34.xml"/><Relationship Id="rId2" Type="http://schemas.openxmlformats.org/officeDocument/2006/relationships/slide" Target="slide2.xml"/><Relationship Id="rId1" Type="http://schemas.openxmlformats.org/officeDocument/2006/relationships/slideLayout" Target="../slideLayouts/slideLayout1.xml"/><Relationship Id="rId6" Type="http://schemas.openxmlformats.org/officeDocument/2006/relationships/image" Target="../media/image24.jpeg"/><Relationship Id="rId11" Type="http://schemas.openxmlformats.org/officeDocument/2006/relationships/image" Target="../media/image34.png"/><Relationship Id="rId5" Type="http://schemas.openxmlformats.org/officeDocument/2006/relationships/slide" Target="slide31.xml"/><Relationship Id="rId10" Type="http://schemas.openxmlformats.org/officeDocument/2006/relationships/image" Target="../media/image7.png"/><Relationship Id="rId4" Type="http://schemas.openxmlformats.org/officeDocument/2006/relationships/slide" Target="slide35.xml"/><Relationship Id="rId9" Type="http://schemas.openxmlformats.org/officeDocument/2006/relationships/slide" Target="slide1.xml"/></Relationships>
</file>

<file path=ppt/slides/_rels/slide3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slide" Target="slide33.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8.png"/><Relationship Id="rId7" Type="http://schemas.openxmlformats.org/officeDocument/2006/relationships/slide" Target="slide36.xml"/><Relationship Id="rId2" Type="http://schemas.openxmlformats.org/officeDocument/2006/relationships/slide" Target="slide2.xml"/><Relationship Id="rId1" Type="http://schemas.openxmlformats.org/officeDocument/2006/relationships/slideLayout" Target="../slideLayouts/slideLayout1.xml"/><Relationship Id="rId6" Type="http://schemas.openxmlformats.org/officeDocument/2006/relationships/image" Target="../media/image24.jpeg"/><Relationship Id="rId11" Type="http://schemas.openxmlformats.org/officeDocument/2006/relationships/image" Target="../media/image35.png"/><Relationship Id="rId5" Type="http://schemas.openxmlformats.org/officeDocument/2006/relationships/slide" Target="slide33.xml"/><Relationship Id="rId10" Type="http://schemas.openxmlformats.org/officeDocument/2006/relationships/image" Target="../media/image7.png"/><Relationship Id="rId4" Type="http://schemas.openxmlformats.org/officeDocument/2006/relationships/slide" Target="slide37.xml"/><Relationship Id="rId9" Type="http://schemas.openxmlformats.org/officeDocument/2006/relationships/slide" Target="slide1.xml"/></Relationships>
</file>

<file path=ppt/slides/_rels/slide36.xml.rels><?xml version="1.0" encoding="UTF-8" standalone="yes"?>
<Relationships xmlns="http://schemas.openxmlformats.org/package/2006/relationships"><Relationship Id="rId3" Type="http://schemas.openxmlformats.org/officeDocument/2006/relationships/slide" Target="slide35.xml"/><Relationship Id="rId2" Type="http://schemas.openxmlformats.org/officeDocument/2006/relationships/image" Target="../media/image35.pn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37.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8.png"/><Relationship Id="rId7" Type="http://schemas.openxmlformats.org/officeDocument/2006/relationships/slide" Target="slide38.xml"/><Relationship Id="rId2" Type="http://schemas.openxmlformats.org/officeDocument/2006/relationships/slide" Target="slide2.xml"/><Relationship Id="rId1" Type="http://schemas.openxmlformats.org/officeDocument/2006/relationships/slideLayout" Target="../slideLayouts/slideLayout1.xml"/><Relationship Id="rId6" Type="http://schemas.openxmlformats.org/officeDocument/2006/relationships/image" Target="../media/image24.jpeg"/><Relationship Id="rId11" Type="http://schemas.openxmlformats.org/officeDocument/2006/relationships/image" Target="../media/image36.png"/><Relationship Id="rId5" Type="http://schemas.openxmlformats.org/officeDocument/2006/relationships/slide" Target="slide35.xml"/><Relationship Id="rId10" Type="http://schemas.openxmlformats.org/officeDocument/2006/relationships/image" Target="../media/image7.png"/><Relationship Id="rId4" Type="http://schemas.openxmlformats.org/officeDocument/2006/relationships/slide" Target="slide39.xml"/><Relationship Id="rId9" Type="http://schemas.openxmlformats.org/officeDocument/2006/relationships/slide" Target="slide1.xml"/></Relationships>
</file>

<file path=ppt/slides/_rels/slide3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slide" Target="slide37.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8.png"/><Relationship Id="rId7" Type="http://schemas.openxmlformats.org/officeDocument/2006/relationships/slide" Target="slide40.xml"/><Relationship Id="rId2" Type="http://schemas.openxmlformats.org/officeDocument/2006/relationships/slide" Target="slide2.xml"/><Relationship Id="rId1" Type="http://schemas.openxmlformats.org/officeDocument/2006/relationships/slideLayout" Target="../slideLayouts/slideLayout1.xml"/><Relationship Id="rId6" Type="http://schemas.openxmlformats.org/officeDocument/2006/relationships/image" Target="../media/image24.jpeg"/><Relationship Id="rId11" Type="http://schemas.openxmlformats.org/officeDocument/2006/relationships/image" Target="../media/image37.png"/><Relationship Id="rId5" Type="http://schemas.openxmlformats.org/officeDocument/2006/relationships/slide" Target="slide37.xml"/><Relationship Id="rId10" Type="http://schemas.openxmlformats.org/officeDocument/2006/relationships/image" Target="../media/image7.png"/><Relationship Id="rId4" Type="http://schemas.openxmlformats.org/officeDocument/2006/relationships/slide" Target="slide41.xml"/><Relationship Id="rId9" Type="http://schemas.openxmlformats.org/officeDocument/2006/relationships/slide" Target="slide1.xml"/></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 Target="slide2.xml"/><Relationship Id="rId7" Type="http://schemas.openxmlformats.org/officeDocument/2006/relationships/slide" Target="slide1.xml"/><Relationship Id="rId2" Type="http://schemas.openxmlformats.org/officeDocument/2006/relationships/image" Target="../media/image9.jpeg"/><Relationship Id="rId1" Type="http://schemas.openxmlformats.org/officeDocument/2006/relationships/slideLayout" Target="../slideLayouts/slideLayout1.xml"/><Relationship Id="rId6" Type="http://schemas.openxmlformats.org/officeDocument/2006/relationships/slide" Target="slide3.xml"/><Relationship Id="rId5" Type="http://schemas.openxmlformats.org/officeDocument/2006/relationships/slide" Target="slide5.xml"/><Relationship Id="rId4" Type="http://schemas.openxmlformats.org/officeDocument/2006/relationships/image" Target="../media/image8.png"/></Relationships>
</file>

<file path=ppt/slides/_rels/slide4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slide" Target="slide39.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8.png"/><Relationship Id="rId7" Type="http://schemas.openxmlformats.org/officeDocument/2006/relationships/slide" Target="slide42.xml"/><Relationship Id="rId2" Type="http://schemas.openxmlformats.org/officeDocument/2006/relationships/slide" Target="slide2.xml"/><Relationship Id="rId1" Type="http://schemas.openxmlformats.org/officeDocument/2006/relationships/slideLayout" Target="../slideLayouts/slideLayout1.xml"/><Relationship Id="rId6" Type="http://schemas.openxmlformats.org/officeDocument/2006/relationships/image" Target="../media/image24.jpeg"/><Relationship Id="rId11" Type="http://schemas.openxmlformats.org/officeDocument/2006/relationships/image" Target="../media/image38.png"/><Relationship Id="rId5" Type="http://schemas.openxmlformats.org/officeDocument/2006/relationships/slide" Target="slide39.xml"/><Relationship Id="rId10" Type="http://schemas.openxmlformats.org/officeDocument/2006/relationships/image" Target="../media/image7.png"/><Relationship Id="rId4" Type="http://schemas.openxmlformats.org/officeDocument/2006/relationships/slide" Target="slide43.xml"/><Relationship Id="rId9" Type="http://schemas.openxmlformats.org/officeDocument/2006/relationships/slide" Target="slide1.xml"/></Relationships>
</file>

<file path=ppt/slides/_rels/slide4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slide" Target="slide41.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8.png"/><Relationship Id="rId7" Type="http://schemas.openxmlformats.org/officeDocument/2006/relationships/slide" Target="slide44.xml"/><Relationship Id="rId2" Type="http://schemas.openxmlformats.org/officeDocument/2006/relationships/slide" Target="slide2.xml"/><Relationship Id="rId1" Type="http://schemas.openxmlformats.org/officeDocument/2006/relationships/slideLayout" Target="../slideLayouts/slideLayout1.xml"/><Relationship Id="rId6" Type="http://schemas.openxmlformats.org/officeDocument/2006/relationships/image" Target="../media/image24.jpeg"/><Relationship Id="rId11" Type="http://schemas.openxmlformats.org/officeDocument/2006/relationships/image" Target="../media/image39.png"/><Relationship Id="rId5" Type="http://schemas.openxmlformats.org/officeDocument/2006/relationships/slide" Target="slide41.xml"/><Relationship Id="rId10" Type="http://schemas.openxmlformats.org/officeDocument/2006/relationships/image" Target="../media/image7.png"/><Relationship Id="rId4" Type="http://schemas.openxmlformats.org/officeDocument/2006/relationships/slide" Target="slide45.xml"/><Relationship Id="rId9" Type="http://schemas.openxmlformats.org/officeDocument/2006/relationships/slide" Target="slide1.xml"/></Relationships>
</file>

<file path=ppt/slides/_rels/slide4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slide" Target="slide43.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8.png"/><Relationship Id="rId7" Type="http://schemas.openxmlformats.org/officeDocument/2006/relationships/slide" Target="slide46.xml"/><Relationship Id="rId2" Type="http://schemas.openxmlformats.org/officeDocument/2006/relationships/slide" Target="slide2.xml"/><Relationship Id="rId1" Type="http://schemas.openxmlformats.org/officeDocument/2006/relationships/slideLayout" Target="../slideLayouts/slideLayout1.xml"/><Relationship Id="rId6" Type="http://schemas.openxmlformats.org/officeDocument/2006/relationships/image" Target="../media/image24.jpeg"/><Relationship Id="rId11" Type="http://schemas.openxmlformats.org/officeDocument/2006/relationships/image" Target="../media/image40.png"/><Relationship Id="rId5" Type="http://schemas.openxmlformats.org/officeDocument/2006/relationships/slide" Target="slide43.xml"/><Relationship Id="rId10" Type="http://schemas.openxmlformats.org/officeDocument/2006/relationships/image" Target="../media/image7.png"/><Relationship Id="rId4" Type="http://schemas.openxmlformats.org/officeDocument/2006/relationships/slide" Target="slide47.xml"/><Relationship Id="rId9" Type="http://schemas.openxmlformats.org/officeDocument/2006/relationships/slide" Target="slide1.xml"/></Relationships>
</file>

<file path=ppt/slides/_rels/slide4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slide" Target="slide45.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 Target="slide2.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slide" Target="slide1.xml"/><Relationship Id="rId4" Type="http://schemas.openxmlformats.org/officeDocument/2006/relationships/slide" Target="slide45.xml"/></Relationships>
</file>

<file path=ppt/slides/_rels/slide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8.png"/><Relationship Id="rId7" Type="http://schemas.openxmlformats.org/officeDocument/2006/relationships/slide" Target="slide1.xml"/><Relationship Id="rId2" Type="http://schemas.openxmlformats.org/officeDocument/2006/relationships/slide" Target="slide2.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slide" Target="slide4.xml"/><Relationship Id="rId4" Type="http://schemas.openxmlformats.org/officeDocument/2006/relationships/slide" Target="slide6.xml"/></Relationships>
</file>

<file path=ppt/slides/_rels/slide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8.png"/><Relationship Id="rId7" Type="http://schemas.openxmlformats.org/officeDocument/2006/relationships/image" Target="../media/image7.png"/><Relationship Id="rId2" Type="http://schemas.openxmlformats.org/officeDocument/2006/relationships/slide" Target="slide2.xml"/><Relationship Id="rId1" Type="http://schemas.openxmlformats.org/officeDocument/2006/relationships/slideLayout" Target="../slideLayouts/slideLayout1.xml"/><Relationship Id="rId6" Type="http://schemas.openxmlformats.org/officeDocument/2006/relationships/slide" Target="slide1.xml"/><Relationship Id="rId5" Type="http://schemas.openxmlformats.org/officeDocument/2006/relationships/slide" Target="slide5.xml"/><Relationship Id="rId4" Type="http://schemas.openxmlformats.org/officeDocument/2006/relationships/slide" Target="slide7.xml"/></Relationships>
</file>

<file path=ppt/slides/_rels/slide7.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slide" Target="slide13.xml"/><Relationship Id="rId3" Type="http://schemas.openxmlformats.org/officeDocument/2006/relationships/image" Target="../media/image8.png"/><Relationship Id="rId7" Type="http://schemas.openxmlformats.org/officeDocument/2006/relationships/slide" Target="slide9.xml"/><Relationship Id="rId12" Type="http://schemas.openxmlformats.org/officeDocument/2006/relationships/slide" Target="slide12.xml"/><Relationship Id="rId2" Type="http://schemas.openxmlformats.org/officeDocument/2006/relationships/slide" Target="slide2.xml"/><Relationship Id="rId1" Type="http://schemas.openxmlformats.org/officeDocument/2006/relationships/slideLayout" Target="../slideLayouts/slideLayout1.xml"/><Relationship Id="rId6" Type="http://schemas.openxmlformats.org/officeDocument/2006/relationships/image" Target="../media/image12.png"/><Relationship Id="rId11" Type="http://schemas.openxmlformats.org/officeDocument/2006/relationships/slide" Target="slide11.xml"/><Relationship Id="rId5" Type="http://schemas.openxmlformats.org/officeDocument/2006/relationships/slide" Target="slide6.xml"/><Relationship Id="rId15" Type="http://schemas.openxmlformats.org/officeDocument/2006/relationships/image" Target="../media/image7.png"/><Relationship Id="rId10" Type="http://schemas.openxmlformats.org/officeDocument/2006/relationships/slide" Target="slide10.xml"/><Relationship Id="rId4" Type="http://schemas.openxmlformats.org/officeDocument/2006/relationships/slide" Target="slide14.xml"/><Relationship Id="rId9" Type="http://schemas.openxmlformats.org/officeDocument/2006/relationships/slide" Target="slide8.xml"/><Relationship Id="rId14" Type="http://schemas.openxmlformats.org/officeDocument/2006/relationships/slide" Target="slide1.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 Target="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 Target="slide7.xml"/><Relationship Id="rId1" Type="http://schemas.openxmlformats.org/officeDocument/2006/relationships/slideLayout" Target="../slideLayouts/slideLayout1.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ounded Rectangle 21">
            <a:hlinkClick r:id="rId2" action="ppaction://hlinksldjump"/>
          </p:cNvPr>
          <p:cNvSpPr/>
          <p:nvPr/>
        </p:nvSpPr>
        <p:spPr>
          <a:xfrm>
            <a:off x="7696200" y="4171950"/>
            <a:ext cx="1066800" cy="274320"/>
          </a:xfrm>
          <a:prstGeom prst="roundRect">
            <a:avLst/>
          </a:prstGeom>
          <a:gradFill flip="none" rotWithShape="1">
            <a:gsLst>
              <a:gs pos="0">
                <a:srgbClr val="00B050">
                  <a:shade val="30000"/>
                  <a:satMod val="115000"/>
                </a:srgbClr>
              </a:gs>
              <a:gs pos="50000">
                <a:srgbClr val="00B050">
                  <a:shade val="67500"/>
                  <a:satMod val="115000"/>
                </a:srgbClr>
              </a:gs>
              <a:gs pos="100000">
                <a:srgbClr val="00B050">
                  <a:shade val="100000"/>
                  <a:satMod val="115000"/>
                </a:srgbClr>
              </a:gs>
            </a:gsLst>
            <a:lin ang="18900000" scaled="1"/>
            <a:tileRect/>
          </a:gradFill>
          <a:ln w="952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t>Start</a:t>
            </a:r>
            <a:endParaRPr lang="en-US" sz="1100" dirty="0"/>
          </a:p>
        </p:txBody>
      </p:sp>
      <p:pic>
        <p:nvPicPr>
          <p:cNvPr id="16" name="Picture 15" descr="Seafarers-training.jpg"/>
          <p:cNvPicPr>
            <a:picLocks noChangeAspect="1"/>
          </p:cNvPicPr>
          <p:nvPr/>
        </p:nvPicPr>
        <p:blipFill>
          <a:blip r:embed="rId3" cstate="print">
            <a:lum bright="22000" contrast="-31000"/>
          </a:blip>
          <a:stretch>
            <a:fillRect/>
          </a:stretch>
        </p:blipFill>
        <p:spPr>
          <a:xfrm>
            <a:off x="1836527" y="0"/>
            <a:ext cx="5470945" cy="5143500"/>
          </a:xfrm>
          <a:prstGeom prst="rect">
            <a:avLst/>
          </a:prstGeom>
          <a:effectLst>
            <a:softEdge rad="635000"/>
          </a:effectLst>
        </p:spPr>
      </p:pic>
      <p:sp>
        <p:nvSpPr>
          <p:cNvPr id="30" name="Rectangle 29"/>
          <p:cNvSpPr/>
          <p:nvPr/>
        </p:nvSpPr>
        <p:spPr>
          <a:xfrm>
            <a:off x="152400" y="4476750"/>
            <a:ext cx="8839200" cy="666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p:cNvCxnSpPr/>
          <p:nvPr/>
        </p:nvCxnSpPr>
        <p:spPr>
          <a:xfrm>
            <a:off x="2057400" y="4856162"/>
            <a:ext cx="533400" cy="1588"/>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798134" y="2070249"/>
            <a:ext cx="533400" cy="426720"/>
          </a:xfrm>
          <a:prstGeom prst="rect">
            <a:avLst/>
          </a:prstGeom>
          <a:solidFill>
            <a:schemeClr val="bg1">
              <a:lumMod val="65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descr="Inzentio Logo 60px.png"/>
          <p:cNvPicPr>
            <a:picLocks noChangeAspect="1"/>
          </p:cNvPicPr>
          <p:nvPr/>
        </p:nvPicPr>
        <p:blipFill>
          <a:blip r:embed="rId4" cstate="print"/>
          <a:stretch>
            <a:fillRect/>
          </a:stretch>
        </p:blipFill>
        <p:spPr>
          <a:xfrm>
            <a:off x="7391400" y="4629151"/>
            <a:ext cx="1371600" cy="266330"/>
          </a:xfrm>
          <a:prstGeom prst="rect">
            <a:avLst/>
          </a:prstGeom>
          <a:effectLst>
            <a:outerShdw blurRad="50800" dist="38100" dir="2700000" algn="tl" rotWithShape="0">
              <a:prstClr val="black">
                <a:alpha val="40000"/>
              </a:prstClr>
            </a:outerShdw>
          </a:effectLst>
        </p:spPr>
      </p:pic>
      <p:sp>
        <p:nvSpPr>
          <p:cNvPr id="29" name="Rectangle 28"/>
          <p:cNvSpPr/>
          <p:nvPr/>
        </p:nvSpPr>
        <p:spPr>
          <a:xfrm>
            <a:off x="2362200" y="361950"/>
            <a:ext cx="4297680" cy="3657600"/>
          </a:xfrm>
          <a:prstGeom prst="rect">
            <a:avLst/>
          </a:prstGeom>
          <a:no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ounded Rectangle 18"/>
          <p:cNvSpPr/>
          <p:nvPr/>
        </p:nvSpPr>
        <p:spPr>
          <a:xfrm>
            <a:off x="2057400" y="3943350"/>
            <a:ext cx="5181600" cy="762000"/>
          </a:xfrm>
          <a:prstGeom prst="roundRect">
            <a:avLst>
              <a:gd name="adj" fmla="val 6667"/>
            </a:avLst>
          </a:prstGeom>
          <a:solidFill>
            <a:srgbClr val="002060">
              <a:alpha val="52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chemeClr val="bg1"/>
                </a:solidFill>
                <a:effectLst>
                  <a:outerShdw blurRad="50800" dist="38100" dir="2700000" algn="tl" rotWithShape="0">
                    <a:prstClr val="black">
                      <a:alpha val="40000"/>
                    </a:prstClr>
                  </a:outerShdw>
                </a:effectLst>
              </a:rPr>
              <a:t>                 - A Snapshot</a:t>
            </a:r>
            <a:endParaRPr lang="en-US" sz="3200" b="1" dirty="0">
              <a:solidFill>
                <a:schemeClr val="bg1"/>
              </a:solidFill>
              <a:effectLst>
                <a:outerShdw blurRad="50800" dist="38100" dir="2700000" algn="tl" rotWithShape="0">
                  <a:prstClr val="black">
                    <a:alpha val="40000"/>
                  </a:prstClr>
                </a:outerShdw>
              </a:effectLst>
            </a:endParaRPr>
          </a:p>
        </p:txBody>
      </p:sp>
      <p:cxnSp>
        <p:nvCxnSpPr>
          <p:cNvPr id="12" name="Straight Connector 11"/>
          <p:cNvCxnSpPr/>
          <p:nvPr/>
        </p:nvCxnSpPr>
        <p:spPr>
          <a:xfrm>
            <a:off x="2667000" y="4856162"/>
            <a:ext cx="4572000" cy="1588"/>
          </a:xfrm>
          <a:prstGeom prst="line">
            <a:avLst/>
          </a:prstGeom>
          <a:ln w="762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1524000" y="2114550"/>
            <a:ext cx="3657600" cy="158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304800" y="285750"/>
            <a:ext cx="1447800" cy="158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5400000">
            <a:off x="7010400" y="2114550"/>
            <a:ext cx="3657600" cy="158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391400" y="285750"/>
            <a:ext cx="1447800" cy="158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pic>
        <p:nvPicPr>
          <p:cNvPr id="27" name="Picture 26" descr="iRMS- Shadow-2in copy.png"/>
          <p:cNvPicPr>
            <a:picLocks noChangeAspect="1"/>
          </p:cNvPicPr>
          <p:nvPr/>
        </p:nvPicPr>
        <p:blipFill>
          <a:blip r:embed="rId5"/>
          <a:stretch>
            <a:fillRect/>
          </a:stretch>
        </p:blipFill>
        <p:spPr>
          <a:xfrm>
            <a:off x="609600" y="4549902"/>
            <a:ext cx="1280160" cy="384048"/>
          </a:xfrm>
          <a:prstGeom prst="rect">
            <a:avLst/>
          </a:prstGeom>
          <a:effectLst>
            <a:outerShdw blurRad="50800" dist="38100" dir="2700000" algn="tl" rotWithShape="0">
              <a:prstClr val="black">
                <a:alpha val="40000"/>
              </a:prstClr>
            </a:outerShdw>
          </a:effectLst>
        </p:spPr>
      </p:pic>
      <p:pic>
        <p:nvPicPr>
          <p:cNvPr id="28" name="Picture 27" descr="iRMS- Shadow-2in_white copy.png"/>
          <p:cNvPicPr>
            <a:picLocks noChangeAspect="1"/>
          </p:cNvPicPr>
          <p:nvPr/>
        </p:nvPicPr>
        <p:blipFill>
          <a:blip r:embed="rId6"/>
          <a:stretch>
            <a:fillRect/>
          </a:stretch>
        </p:blipFill>
        <p:spPr>
          <a:xfrm>
            <a:off x="2971800" y="4193216"/>
            <a:ext cx="1005840" cy="301752"/>
          </a:xfrm>
          <a:prstGeom prst="rect">
            <a:avLst/>
          </a:prstGeom>
          <a:effectLst>
            <a:outerShdw blurRad="50800" dist="38100" dir="2700000" algn="tl" rotWithShape="0">
              <a:prstClr val="black">
                <a:alpha val="40000"/>
              </a:prstClr>
            </a:outerShdw>
          </a:effectLst>
        </p:spPr>
      </p:pic>
      <p:sp>
        <p:nvSpPr>
          <p:cNvPr id="32" name="Rectangle 31"/>
          <p:cNvSpPr/>
          <p:nvPr/>
        </p:nvSpPr>
        <p:spPr>
          <a:xfrm>
            <a:off x="3886200" y="4095750"/>
            <a:ext cx="533400" cy="30480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t>1.2.6</a:t>
            </a:r>
            <a:endParaRPr lang="en-US" sz="1200" b="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ounded Rectangle 24">
            <a:hlinkClick r:id="rId2" action="ppaction://hlinksldjump"/>
          </p:cNvPr>
          <p:cNvSpPr/>
          <p:nvPr/>
        </p:nvSpPr>
        <p:spPr>
          <a:xfrm>
            <a:off x="7924800" y="4735830"/>
            <a:ext cx="1066800" cy="274320"/>
          </a:xfrm>
          <a:prstGeom prst="roundRect">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2700000" scaled="1"/>
            <a:tileRect/>
          </a:gradFill>
          <a:ln w="952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t>Back</a:t>
            </a:r>
            <a:endParaRPr lang="en-US" sz="1100" dirty="0"/>
          </a:p>
        </p:txBody>
      </p:sp>
      <p:pic>
        <p:nvPicPr>
          <p:cNvPr id="1026" name="Picture 2"/>
          <p:cNvPicPr>
            <a:picLocks noChangeAspect="1" noChangeArrowheads="1"/>
          </p:cNvPicPr>
          <p:nvPr/>
        </p:nvPicPr>
        <p:blipFill>
          <a:blip r:embed="rId3"/>
          <a:srcRect b="6593"/>
          <a:stretch>
            <a:fillRect/>
          </a:stretch>
        </p:blipFill>
        <p:spPr bwMode="auto">
          <a:xfrm>
            <a:off x="0" y="0"/>
            <a:ext cx="9144000" cy="4551922"/>
          </a:xfrm>
          <a:prstGeom prst="rect">
            <a:avLst/>
          </a:prstGeom>
          <a:noFill/>
          <a:ln w="9525">
            <a:noFill/>
            <a:miter lim="800000"/>
            <a:headEnd/>
            <a:tailEnd/>
          </a:ln>
          <a:effectLst>
            <a:outerShdw blurRad="50800" dist="38100" dir="5400000" algn="t" rotWithShape="0">
              <a:prstClr val="black">
                <a:alpha val="40000"/>
              </a:prstClr>
            </a:outerShdw>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 name="Rectangle 107"/>
          <p:cNvSpPr/>
          <p:nvPr/>
        </p:nvSpPr>
        <p:spPr>
          <a:xfrm>
            <a:off x="0" y="3659816"/>
            <a:ext cx="9144000" cy="914400"/>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a:hlinkClick r:id="rId2" action="ppaction://hlinksldjump"/>
          </p:cNvPr>
          <p:cNvSpPr/>
          <p:nvPr/>
        </p:nvSpPr>
        <p:spPr>
          <a:xfrm>
            <a:off x="7924800" y="4735830"/>
            <a:ext cx="1066800" cy="274320"/>
          </a:xfrm>
          <a:prstGeom prst="roundRect">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2700000" scaled="1"/>
            <a:tileRect/>
          </a:gradFill>
          <a:ln w="952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t>Back</a:t>
            </a:r>
            <a:endParaRPr lang="en-US" sz="1100" dirty="0"/>
          </a:p>
        </p:txBody>
      </p:sp>
      <p:grpSp>
        <p:nvGrpSpPr>
          <p:cNvPr id="12" name="Group 11"/>
          <p:cNvGrpSpPr/>
          <p:nvPr/>
        </p:nvGrpSpPr>
        <p:grpSpPr>
          <a:xfrm>
            <a:off x="1132490" y="57150"/>
            <a:ext cx="7044560" cy="4515201"/>
            <a:chOff x="1132490" y="449871"/>
            <a:chExt cx="7044560" cy="4515201"/>
          </a:xfrm>
        </p:grpSpPr>
        <p:pic>
          <p:nvPicPr>
            <p:cNvPr id="13" name="Picture 2"/>
            <p:cNvPicPr>
              <a:picLocks noChangeAspect="1" noChangeArrowheads="1"/>
            </p:cNvPicPr>
            <p:nvPr/>
          </p:nvPicPr>
          <p:blipFill>
            <a:blip r:embed="rId3" cstate="print"/>
            <a:srcRect l="12650" t="9231" r="10893" b="40879"/>
            <a:stretch>
              <a:fillRect/>
            </a:stretch>
          </p:blipFill>
          <p:spPr bwMode="auto">
            <a:xfrm>
              <a:off x="1156862" y="449871"/>
              <a:ext cx="6991075" cy="2431130"/>
            </a:xfrm>
            <a:prstGeom prst="rect">
              <a:avLst/>
            </a:prstGeom>
            <a:noFill/>
            <a:ln w="9525">
              <a:noFill/>
              <a:miter lim="800000"/>
              <a:headEnd/>
              <a:tailEnd/>
            </a:ln>
            <a:effectLst/>
          </p:spPr>
        </p:pic>
        <p:pic>
          <p:nvPicPr>
            <p:cNvPr id="14" name="Picture 2"/>
            <p:cNvPicPr>
              <a:picLocks noChangeAspect="1" noChangeArrowheads="1"/>
            </p:cNvPicPr>
            <p:nvPr/>
          </p:nvPicPr>
          <p:blipFill>
            <a:blip r:embed="rId4" cstate="print"/>
            <a:srcRect l="12650" t="50110" r="10893" b="10549"/>
            <a:stretch>
              <a:fillRect/>
            </a:stretch>
          </p:blipFill>
          <p:spPr bwMode="auto">
            <a:xfrm>
              <a:off x="1146299" y="3047993"/>
              <a:ext cx="6991136" cy="1917079"/>
            </a:xfrm>
            <a:prstGeom prst="rect">
              <a:avLst/>
            </a:prstGeom>
            <a:noFill/>
            <a:ln w="9525">
              <a:noFill/>
              <a:miter lim="800000"/>
              <a:headEnd/>
              <a:tailEnd/>
            </a:ln>
            <a:effectLst/>
          </p:spPr>
        </p:pic>
        <p:grpSp>
          <p:nvGrpSpPr>
            <p:cNvPr id="15" name="Group 198"/>
            <p:cNvGrpSpPr/>
            <p:nvPr/>
          </p:nvGrpSpPr>
          <p:grpSpPr>
            <a:xfrm flipV="1">
              <a:off x="1166650" y="2979030"/>
              <a:ext cx="7010400" cy="91440"/>
              <a:chOff x="1132367" y="2855284"/>
              <a:chExt cx="7010400" cy="73152"/>
            </a:xfrm>
            <a:gradFill flip="none" rotWithShape="1">
              <a:gsLst>
                <a:gs pos="0">
                  <a:schemeClr val="accent1">
                    <a:lumMod val="20000"/>
                    <a:lumOff val="80000"/>
                    <a:shade val="30000"/>
                    <a:satMod val="115000"/>
                    <a:alpha val="0"/>
                  </a:schemeClr>
                </a:gs>
                <a:gs pos="50000">
                  <a:schemeClr val="accent1">
                    <a:lumMod val="20000"/>
                    <a:lumOff val="80000"/>
                    <a:shade val="67500"/>
                    <a:satMod val="115000"/>
                  </a:schemeClr>
                </a:gs>
                <a:gs pos="100000">
                  <a:schemeClr val="accent1">
                    <a:lumMod val="20000"/>
                    <a:lumOff val="80000"/>
                    <a:shade val="100000"/>
                    <a:satMod val="115000"/>
                  </a:schemeClr>
                </a:gs>
              </a:gsLst>
              <a:lin ang="5400000" scaled="1"/>
              <a:tileRect/>
            </a:gradFill>
            <a:effectLst/>
          </p:grpSpPr>
          <p:sp>
            <p:nvSpPr>
              <p:cNvPr id="62" name="Isosceles Triangle 61"/>
              <p:cNvSpPr/>
              <p:nvPr/>
            </p:nvSpPr>
            <p:spPr>
              <a:xfrm flipV="1">
                <a:off x="1132367" y="2855284"/>
                <a:ext cx="149688" cy="73152"/>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Isosceles Triangle 62"/>
              <p:cNvSpPr/>
              <p:nvPr/>
            </p:nvSpPr>
            <p:spPr>
              <a:xfrm flipV="1">
                <a:off x="1288292" y="2855284"/>
                <a:ext cx="149688" cy="73152"/>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Isosceles Triangle 63"/>
              <p:cNvSpPr/>
              <p:nvPr/>
            </p:nvSpPr>
            <p:spPr>
              <a:xfrm flipV="1">
                <a:off x="1444218" y="2855284"/>
                <a:ext cx="149688" cy="73152"/>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Isosceles Triangle 64"/>
              <p:cNvSpPr/>
              <p:nvPr/>
            </p:nvSpPr>
            <p:spPr>
              <a:xfrm flipV="1">
                <a:off x="1600143" y="2855284"/>
                <a:ext cx="149688" cy="73152"/>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Isosceles Triangle 65"/>
              <p:cNvSpPr/>
              <p:nvPr/>
            </p:nvSpPr>
            <p:spPr>
              <a:xfrm flipV="1">
                <a:off x="1756068" y="2855284"/>
                <a:ext cx="149688" cy="73152"/>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Isosceles Triangle 66"/>
              <p:cNvSpPr/>
              <p:nvPr/>
            </p:nvSpPr>
            <p:spPr>
              <a:xfrm flipV="1">
                <a:off x="1911993" y="2855284"/>
                <a:ext cx="149688" cy="73152"/>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Isosceles Triangle 67"/>
              <p:cNvSpPr/>
              <p:nvPr/>
            </p:nvSpPr>
            <p:spPr>
              <a:xfrm flipV="1">
                <a:off x="2067919" y="2855284"/>
                <a:ext cx="149688" cy="73152"/>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Isosceles Triangle 68"/>
              <p:cNvSpPr/>
              <p:nvPr/>
            </p:nvSpPr>
            <p:spPr>
              <a:xfrm flipV="1">
                <a:off x="2223844" y="2855284"/>
                <a:ext cx="149688" cy="73152"/>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Isosceles Triangle 69"/>
              <p:cNvSpPr/>
              <p:nvPr/>
            </p:nvSpPr>
            <p:spPr>
              <a:xfrm flipV="1">
                <a:off x="2379769" y="2855284"/>
                <a:ext cx="149688" cy="73152"/>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Isosceles Triangle 70"/>
              <p:cNvSpPr/>
              <p:nvPr/>
            </p:nvSpPr>
            <p:spPr>
              <a:xfrm flipV="1">
                <a:off x="2535694" y="2855284"/>
                <a:ext cx="149688" cy="73152"/>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Isosceles Triangle 71"/>
              <p:cNvSpPr/>
              <p:nvPr/>
            </p:nvSpPr>
            <p:spPr>
              <a:xfrm flipV="1">
                <a:off x="2691620" y="2855284"/>
                <a:ext cx="149688" cy="73152"/>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Isosceles Triangle 72"/>
              <p:cNvSpPr/>
              <p:nvPr/>
            </p:nvSpPr>
            <p:spPr>
              <a:xfrm flipV="1">
                <a:off x="2847545" y="2855284"/>
                <a:ext cx="149688" cy="73152"/>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Isosceles Triangle 73"/>
              <p:cNvSpPr/>
              <p:nvPr/>
            </p:nvSpPr>
            <p:spPr>
              <a:xfrm flipV="1">
                <a:off x="3003470" y="2855284"/>
                <a:ext cx="149688" cy="73152"/>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Isosceles Triangle 74"/>
              <p:cNvSpPr/>
              <p:nvPr/>
            </p:nvSpPr>
            <p:spPr>
              <a:xfrm flipV="1">
                <a:off x="3159395" y="2855284"/>
                <a:ext cx="149688" cy="73152"/>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Isosceles Triangle 75"/>
              <p:cNvSpPr/>
              <p:nvPr/>
            </p:nvSpPr>
            <p:spPr>
              <a:xfrm flipV="1">
                <a:off x="3315321" y="2855284"/>
                <a:ext cx="149688" cy="73152"/>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Isosceles Triangle 76"/>
              <p:cNvSpPr/>
              <p:nvPr/>
            </p:nvSpPr>
            <p:spPr>
              <a:xfrm flipV="1">
                <a:off x="3471246" y="2855284"/>
                <a:ext cx="149688" cy="73152"/>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Isosceles Triangle 77"/>
              <p:cNvSpPr/>
              <p:nvPr/>
            </p:nvSpPr>
            <p:spPr>
              <a:xfrm flipV="1">
                <a:off x="3627171" y="2855284"/>
                <a:ext cx="149688" cy="73152"/>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Isosceles Triangle 78"/>
              <p:cNvSpPr/>
              <p:nvPr/>
            </p:nvSpPr>
            <p:spPr>
              <a:xfrm flipV="1">
                <a:off x="3783097" y="2855284"/>
                <a:ext cx="149688" cy="73152"/>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Isosceles Triangle 79"/>
              <p:cNvSpPr/>
              <p:nvPr/>
            </p:nvSpPr>
            <p:spPr>
              <a:xfrm flipV="1">
                <a:off x="3939022" y="2855284"/>
                <a:ext cx="149688" cy="73152"/>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Isosceles Triangle 80"/>
              <p:cNvSpPr/>
              <p:nvPr/>
            </p:nvSpPr>
            <p:spPr>
              <a:xfrm flipV="1">
                <a:off x="4094947" y="2855284"/>
                <a:ext cx="149688" cy="73152"/>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Isosceles Triangle 81"/>
              <p:cNvSpPr/>
              <p:nvPr/>
            </p:nvSpPr>
            <p:spPr>
              <a:xfrm flipV="1">
                <a:off x="4250872" y="2855284"/>
                <a:ext cx="149688" cy="73152"/>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Isosceles Triangle 82"/>
              <p:cNvSpPr/>
              <p:nvPr/>
            </p:nvSpPr>
            <p:spPr>
              <a:xfrm flipV="1">
                <a:off x="4406798" y="2855284"/>
                <a:ext cx="149688" cy="73152"/>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Isosceles Triangle 83"/>
              <p:cNvSpPr/>
              <p:nvPr/>
            </p:nvSpPr>
            <p:spPr>
              <a:xfrm flipV="1">
                <a:off x="4562723" y="2855284"/>
                <a:ext cx="149688" cy="73152"/>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Isosceles Triangle 84"/>
              <p:cNvSpPr/>
              <p:nvPr/>
            </p:nvSpPr>
            <p:spPr>
              <a:xfrm flipV="1">
                <a:off x="4718648" y="2855284"/>
                <a:ext cx="149688" cy="73152"/>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Isosceles Triangle 85"/>
              <p:cNvSpPr/>
              <p:nvPr/>
            </p:nvSpPr>
            <p:spPr>
              <a:xfrm flipV="1">
                <a:off x="4874573" y="2855284"/>
                <a:ext cx="149688" cy="73152"/>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Isosceles Triangle 86"/>
              <p:cNvSpPr/>
              <p:nvPr/>
            </p:nvSpPr>
            <p:spPr>
              <a:xfrm flipV="1">
                <a:off x="5030499" y="2855284"/>
                <a:ext cx="149688" cy="73152"/>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Isosceles Triangle 87"/>
              <p:cNvSpPr/>
              <p:nvPr/>
            </p:nvSpPr>
            <p:spPr>
              <a:xfrm flipV="1">
                <a:off x="5186424" y="2855284"/>
                <a:ext cx="149688" cy="73152"/>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Isosceles Triangle 88"/>
              <p:cNvSpPr/>
              <p:nvPr/>
            </p:nvSpPr>
            <p:spPr>
              <a:xfrm flipV="1">
                <a:off x="5342349" y="2855284"/>
                <a:ext cx="149688" cy="73152"/>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Isosceles Triangle 89"/>
              <p:cNvSpPr/>
              <p:nvPr/>
            </p:nvSpPr>
            <p:spPr>
              <a:xfrm flipV="1">
                <a:off x="5498274" y="2855284"/>
                <a:ext cx="149688" cy="73152"/>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Isosceles Triangle 90"/>
              <p:cNvSpPr/>
              <p:nvPr/>
            </p:nvSpPr>
            <p:spPr>
              <a:xfrm flipV="1">
                <a:off x="5654200" y="2855284"/>
                <a:ext cx="149688" cy="73152"/>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Isosceles Triangle 91"/>
              <p:cNvSpPr/>
              <p:nvPr/>
            </p:nvSpPr>
            <p:spPr>
              <a:xfrm flipV="1">
                <a:off x="5810125" y="2855284"/>
                <a:ext cx="149688" cy="73152"/>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Isosceles Triangle 92"/>
              <p:cNvSpPr/>
              <p:nvPr/>
            </p:nvSpPr>
            <p:spPr>
              <a:xfrm flipV="1">
                <a:off x="5966050" y="2855284"/>
                <a:ext cx="149688" cy="73152"/>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Isosceles Triangle 93"/>
              <p:cNvSpPr/>
              <p:nvPr/>
            </p:nvSpPr>
            <p:spPr>
              <a:xfrm flipV="1">
                <a:off x="6121976" y="2855284"/>
                <a:ext cx="149688" cy="73152"/>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Isosceles Triangle 94"/>
              <p:cNvSpPr/>
              <p:nvPr/>
            </p:nvSpPr>
            <p:spPr>
              <a:xfrm flipV="1">
                <a:off x="6277901" y="2855284"/>
                <a:ext cx="149688" cy="73152"/>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Isosceles Triangle 95"/>
              <p:cNvSpPr/>
              <p:nvPr/>
            </p:nvSpPr>
            <p:spPr>
              <a:xfrm flipV="1">
                <a:off x="6433826" y="2855284"/>
                <a:ext cx="149688" cy="73152"/>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Isosceles Triangle 96"/>
              <p:cNvSpPr/>
              <p:nvPr/>
            </p:nvSpPr>
            <p:spPr>
              <a:xfrm flipV="1">
                <a:off x="6589751" y="2855284"/>
                <a:ext cx="149688" cy="73152"/>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Isosceles Triangle 97"/>
              <p:cNvSpPr/>
              <p:nvPr/>
            </p:nvSpPr>
            <p:spPr>
              <a:xfrm flipV="1">
                <a:off x="6745677" y="2855284"/>
                <a:ext cx="149688" cy="73152"/>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Isosceles Triangle 98"/>
              <p:cNvSpPr/>
              <p:nvPr/>
            </p:nvSpPr>
            <p:spPr>
              <a:xfrm flipV="1">
                <a:off x="6901602" y="2855284"/>
                <a:ext cx="149688" cy="73152"/>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Isosceles Triangle 99"/>
              <p:cNvSpPr/>
              <p:nvPr/>
            </p:nvSpPr>
            <p:spPr>
              <a:xfrm flipV="1">
                <a:off x="7057527" y="2855284"/>
                <a:ext cx="149688" cy="73152"/>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Isosceles Triangle 100"/>
              <p:cNvSpPr/>
              <p:nvPr/>
            </p:nvSpPr>
            <p:spPr>
              <a:xfrm flipV="1">
                <a:off x="7213452" y="2855284"/>
                <a:ext cx="149688" cy="73152"/>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Isosceles Triangle 101"/>
              <p:cNvSpPr/>
              <p:nvPr/>
            </p:nvSpPr>
            <p:spPr>
              <a:xfrm flipV="1">
                <a:off x="7369378" y="2855284"/>
                <a:ext cx="149688" cy="73152"/>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Isosceles Triangle 102"/>
              <p:cNvSpPr/>
              <p:nvPr/>
            </p:nvSpPr>
            <p:spPr>
              <a:xfrm flipV="1">
                <a:off x="7525303" y="2855284"/>
                <a:ext cx="149688" cy="73152"/>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Isosceles Triangle 103"/>
              <p:cNvSpPr/>
              <p:nvPr/>
            </p:nvSpPr>
            <p:spPr>
              <a:xfrm flipV="1">
                <a:off x="7681228" y="2855284"/>
                <a:ext cx="149688" cy="73152"/>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Isosceles Triangle 104"/>
              <p:cNvSpPr/>
              <p:nvPr/>
            </p:nvSpPr>
            <p:spPr>
              <a:xfrm flipV="1">
                <a:off x="7837153" y="2855284"/>
                <a:ext cx="149688" cy="73152"/>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Isosceles Triangle 105"/>
              <p:cNvSpPr/>
              <p:nvPr/>
            </p:nvSpPr>
            <p:spPr>
              <a:xfrm flipV="1">
                <a:off x="7993079" y="2855284"/>
                <a:ext cx="149688" cy="73152"/>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244"/>
            <p:cNvGrpSpPr/>
            <p:nvPr/>
          </p:nvGrpSpPr>
          <p:grpSpPr>
            <a:xfrm>
              <a:off x="1132490" y="2866040"/>
              <a:ext cx="7010400" cy="91440"/>
              <a:chOff x="1132367" y="2855284"/>
              <a:chExt cx="7010400" cy="73152"/>
            </a:xfrm>
            <a:gradFill flip="none" rotWithShape="1">
              <a:gsLst>
                <a:gs pos="0">
                  <a:schemeClr val="accent1">
                    <a:lumMod val="20000"/>
                    <a:lumOff val="80000"/>
                    <a:shade val="30000"/>
                    <a:satMod val="115000"/>
                    <a:alpha val="0"/>
                  </a:schemeClr>
                </a:gs>
                <a:gs pos="50000">
                  <a:schemeClr val="accent1">
                    <a:lumMod val="20000"/>
                    <a:lumOff val="80000"/>
                    <a:shade val="67500"/>
                    <a:satMod val="115000"/>
                  </a:schemeClr>
                </a:gs>
                <a:gs pos="100000">
                  <a:schemeClr val="accent1">
                    <a:lumMod val="20000"/>
                    <a:lumOff val="80000"/>
                    <a:shade val="100000"/>
                    <a:satMod val="115000"/>
                  </a:schemeClr>
                </a:gs>
              </a:gsLst>
              <a:lin ang="5400000" scaled="1"/>
              <a:tileRect/>
            </a:gradFill>
            <a:effectLst/>
          </p:grpSpPr>
          <p:sp>
            <p:nvSpPr>
              <p:cNvPr id="17" name="Isosceles Triangle 16"/>
              <p:cNvSpPr/>
              <p:nvPr/>
            </p:nvSpPr>
            <p:spPr>
              <a:xfrm flipV="1">
                <a:off x="1132367" y="2855284"/>
                <a:ext cx="149688" cy="73152"/>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sosceles Triangle 17"/>
              <p:cNvSpPr/>
              <p:nvPr/>
            </p:nvSpPr>
            <p:spPr>
              <a:xfrm flipV="1">
                <a:off x="1288292" y="2855284"/>
                <a:ext cx="149688" cy="73152"/>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p:cNvSpPr/>
              <p:nvPr/>
            </p:nvSpPr>
            <p:spPr>
              <a:xfrm flipV="1">
                <a:off x="1444218" y="2855284"/>
                <a:ext cx="149688" cy="73152"/>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Isosceles Triangle 19"/>
              <p:cNvSpPr/>
              <p:nvPr/>
            </p:nvSpPr>
            <p:spPr>
              <a:xfrm flipV="1">
                <a:off x="1600143" y="2855284"/>
                <a:ext cx="149688" cy="73152"/>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Isosceles Triangle 20"/>
              <p:cNvSpPr/>
              <p:nvPr/>
            </p:nvSpPr>
            <p:spPr>
              <a:xfrm flipV="1">
                <a:off x="1756068" y="2855284"/>
                <a:ext cx="149688" cy="73152"/>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Isosceles Triangle 21"/>
              <p:cNvSpPr/>
              <p:nvPr/>
            </p:nvSpPr>
            <p:spPr>
              <a:xfrm flipV="1">
                <a:off x="1911993" y="2855284"/>
                <a:ext cx="149688" cy="73152"/>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Isosceles Triangle 22"/>
              <p:cNvSpPr/>
              <p:nvPr/>
            </p:nvSpPr>
            <p:spPr>
              <a:xfrm flipV="1">
                <a:off x="2067919" y="2855284"/>
                <a:ext cx="149688" cy="73152"/>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Isosceles Triangle 23"/>
              <p:cNvSpPr/>
              <p:nvPr/>
            </p:nvSpPr>
            <p:spPr>
              <a:xfrm flipV="1">
                <a:off x="2223844" y="2855284"/>
                <a:ext cx="149688" cy="73152"/>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Isosceles Triangle 24"/>
              <p:cNvSpPr/>
              <p:nvPr/>
            </p:nvSpPr>
            <p:spPr>
              <a:xfrm flipV="1">
                <a:off x="2379769" y="2855284"/>
                <a:ext cx="149688" cy="73152"/>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Isosceles Triangle 25"/>
              <p:cNvSpPr/>
              <p:nvPr/>
            </p:nvSpPr>
            <p:spPr>
              <a:xfrm flipV="1">
                <a:off x="2535694" y="2855284"/>
                <a:ext cx="149688" cy="73152"/>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Isosceles Triangle 26"/>
              <p:cNvSpPr/>
              <p:nvPr/>
            </p:nvSpPr>
            <p:spPr>
              <a:xfrm flipV="1">
                <a:off x="2691620" y="2855284"/>
                <a:ext cx="149688" cy="73152"/>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Isosceles Triangle 27"/>
              <p:cNvSpPr/>
              <p:nvPr/>
            </p:nvSpPr>
            <p:spPr>
              <a:xfrm flipV="1">
                <a:off x="2847545" y="2855284"/>
                <a:ext cx="149688" cy="73152"/>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Isosceles Triangle 28"/>
              <p:cNvSpPr/>
              <p:nvPr/>
            </p:nvSpPr>
            <p:spPr>
              <a:xfrm flipV="1">
                <a:off x="3003470" y="2855284"/>
                <a:ext cx="149688" cy="73152"/>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Isosceles Triangle 29"/>
              <p:cNvSpPr/>
              <p:nvPr/>
            </p:nvSpPr>
            <p:spPr>
              <a:xfrm flipV="1">
                <a:off x="3159395" y="2855284"/>
                <a:ext cx="149688" cy="73152"/>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Isosceles Triangle 30"/>
              <p:cNvSpPr/>
              <p:nvPr/>
            </p:nvSpPr>
            <p:spPr>
              <a:xfrm flipV="1">
                <a:off x="3315321" y="2855284"/>
                <a:ext cx="149688" cy="73152"/>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Isosceles Triangle 31"/>
              <p:cNvSpPr/>
              <p:nvPr/>
            </p:nvSpPr>
            <p:spPr>
              <a:xfrm flipV="1">
                <a:off x="3471246" y="2855284"/>
                <a:ext cx="149688" cy="73152"/>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Isosceles Triangle 32"/>
              <p:cNvSpPr/>
              <p:nvPr/>
            </p:nvSpPr>
            <p:spPr>
              <a:xfrm flipV="1">
                <a:off x="3627171" y="2855284"/>
                <a:ext cx="149688" cy="73152"/>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Isosceles Triangle 33"/>
              <p:cNvSpPr/>
              <p:nvPr/>
            </p:nvSpPr>
            <p:spPr>
              <a:xfrm flipV="1">
                <a:off x="3783097" y="2855284"/>
                <a:ext cx="149688" cy="73152"/>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Isosceles Triangle 34"/>
              <p:cNvSpPr/>
              <p:nvPr/>
            </p:nvSpPr>
            <p:spPr>
              <a:xfrm flipV="1">
                <a:off x="3939022" y="2855284"/>
                <a:ext cx="149688" cy="73152"/>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Isosceles Triangle 35"/>
              <p:cNvSpPr/>
              <p:nvPr/>
            </p:nvSpPr>
            <p:spPr>
              <a:xfrm flipV="1">
                <a:off x="4094947" y="2855284"/>
                <a:ext cx="149688" cy="73152"/>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Isosceles Triangle 36"/>
              <p:cNvSpPr/>
              <p:nvPr/>
            </p:nvSpPr>
            <p:spPr>
              <a:xfrm flipV="1">
                <a:off x="4250872" y="2855284"/>
                <a:ext cx="149688" cy="73152"/>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Isosceles Triangle 37"/>
              <p:cNvSpPr/>
              <p:nvPr/>
            </p:nvSpPr>
            <p:spPr>
              <a:xfrm flipV="1">
                <a:off x="4406798" y="2855284"/>
                <a:ext cx="149688" cy="73152"/>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Isosceles Triangle 38"/>
              <p:cNvSpPr/>
              <p:nvPr/>
            </p:nvSpPr>
            <p:spPr>
              <a:xfrm flipV="1">
                <a:off x="4562723" y="2855284"/>
                <a:ext cx="149688" cy="73152"/>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Isosceles Triangle 39"/>
              <p:cNvSpPr/>
              <p:nvPr/>
            </p:nvSpPr>
            <p:spPr>
              <a:xfrm flipV="1">
                <a:off x="4718648" y="2855284"/>
                <a:ext cx="149688" cy="73152"/>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Isosceles Triangle 40"/>
              <p:cNvSpPr/>
              <p:nvPr/>
            </p:nvSpPr>
            <p:spPr>
              <a:xfrm flipV="1">
                <a:off x="4874573" y="2855284"/>
                <a:ext cx="149688" cy="73152"/>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Isosceles Triangle 41"/>
              <p:cNvSpPr/>
              <p:nvPr/>
            </p:nvSpPr>
            <p:spPr>
              <a:xfrm flipV="1">
                <a:off x="5030499" y="2855284"/>
                <a:ext cx="149688" cy="73152"/>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Isosceles Triangle 42"/>
              <p:cNvSpPr/>
              <p:nvPr/>
            </p:nvSpPr>
            <p:spPr>
              <a:xfrm flipV="1">
                <a:off x="5186424" y="2855284"/>
                <a:ext cx="149688" cy="73152"/>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Isosceles Triangle 43"/>
              <p:cNvSpPr/>
              <p:nvPr/>
            </p:nvSpPr>
            <p:spPr>
              <a:xfrm flipV="1">
                <a:off x="5342349" y="2855284"/>
                <a:ext cx="149688" cy="73152"/>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Isosceles Triangle 44"/>
              <p:cNvSpPr/>
              <p:nvPr/>
            </p:nvSpPr>
            <p:spPr>
              <a:xfrm flipV="1">
                <a:off x="5498274" y="2855284"/>
                <a:ext cx="149688" cy="73152"/>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Isosceles Triangle 45"/>
              <p:cNvSpPr/>
              <p:nvPr/>
            </p:nvSpPr>
            <p:spPr>
              <a:xfrm flipV="1">
                <a:off x="5654200" y="2855284"/>
                <a:ext cx="149688" cy="73152"/>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Isosceles Triangle 46"/>
              <p:cNvSpPr/>
              <p:nvPr/>
            </p:nvSpPr>
            <p:spPr>
              <a:xfrm flipV="1">
                <a:off x="5810125" y="2855284"/>
                <a:ext cx="149688" cy="73152"/>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Isosceles Triangle 47"/>
              <p:cNvSpPr/>
              <p:nvPr/>
            </p:nvSpPr>
            <p:spPr>
              <a:xfrm flipV="1">
                <a:off x="5966050" y="2855284"/>
                <a:ext cx="149688" cy="73152"/>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Isosceles Triangle 48"/>
              <p:cNvSpPr/>
              <p:nvPr/>
            </p:nvSpPr>
            <p:spPr>
              <a:xfrm flipV="1">
                <a:off x="6121976" y="2855284"/>
                <a:ext cx="149688" cy="73152"/>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Isosceles Triangle 49"/>
              <p:cNvSpPr/>
              <p:nvPr/>
            </p:nvSpPr>
            <p:spPr>
              <a:xfrm flipV="1">
                <a:off x="6277901" y="2855284"/>
                <a:ext cx="149688" cy="73152"/>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Isosceles Triangle 50"/>
              <p:cNvSpPr/>
              <p:nvPr/>
            </p:nvSpPr>
            <p:spPr>
              <a:xfrm flipV="1">
                <a:off x="6433826" y="2855284"/>
                <a:ext cx="149688" cy="73152"/>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Isosceles Triangle 51"/>
              <p:cNvSpPr/>
              <p:nvPr/>
            </p:nvSpPr>
            <p:spPr>
              <a:xfrm flipV="1">
                <a:off x="6589751" y="2855284"/>
                <a:ext cx="149688" cy="73152"/>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Isosceles Triangle 52"/>
              <p:cNvSpPr/>
              <p:nvPr/>
            </p:nvSpPr>
            <p:spPr>
              <a:xfrm flipV="1">
                <a:off x="6745677" y="2855284"/>
                <a:ext cx="149688" cy="73152"/>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Isosceles Triangle 53"/>
              <p:cNvSpPr/>
              <p:nvPr/>
            </p:nvSpPr>
            <p:spPr>
              <a:xfrm flipV="1">
                <a:off x="6901602" y="2855284"/>
                <a:ext cx="149688" cy="73152"/>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Isosceles Triangle 54"/>
              <p:cNvSpPr/>
              <p:nvPr/>
            </p:nvSpPr>
            <p:spPr>
              <a:xfrm flipV="1">
                <a:off x="7057527" y="2855284"/>
                <a:ext cx="149688" cy="73152"/>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Isosceles Triangle 55"/>
              <p:cNvSpPr/>
              <p:nvPr/>
            </p:nvSpPr>
            <p:spPr>
              <a:xfrm flipV="1">
                <a:off x="7213452" y="2855284"/>
                <a:ext cx="149688" cy="73152"/>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Isosceles Triangle 56"/>
              <p:cNvSpPr/>
              <p:nvPr/>
            </p:nvSpPr>
            <p:spPr>
              <a:xfrm flipV="1">
                <a:off x="7369378" y="2855284"/>
                <a:ext cx="149688" cy="73152"/>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Isosceles Triangle 57"/>
              <p:cNvSpPr/>
              <p:nvPr/>
            </p:nvSpPr>
            <p:spPr>
              <a:xfrm flipV="1">
                <a:off x="7525303" y="2855284"/>
                <a:ext cx="149688" cy="73152"/>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Isosceles Triangle 58"/>
              <p:cNvSpPr/>
              <p:nvPr/>
            </p:nvSpPr>
            <p:spPr>
              <a:xfrm flipV="1">
                <a:off x="7681228" y="2855284"/>
                <a:ext cx="149688" cy="73152"/>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Isosceles Triangle 59"/>
              <p:cNvSpPr/>
              <p:nvPr/>
            </p:nvSpPr>
            <p:spPr>
              <a:xfrm flipV="1">
                <a:off x="7837153" y="2855284"/>
                <a:ext cx="149688" cy="73152"/>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Isosceles Triangle 60"/>
              <p:cNvSpPr/>
              <p:nvPr/>
            </p:nvSpPr>
            <p:spPr>
              <a:xfrm flipV="1">
                <a:off x="7993079" y="2855284"/>
                <a:ext cx="149688" cy="73152"/>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7" name="Rounded Rectangle 106"/>
          <p:cNvSpPr/>
          <p:nvPr/>
        </p:nvSpPr>
        <p:spPr>
          <a:xfrm>
            <a:off x="990600" y="133350"/>
            <a:ext cx="914400" cy="1447800"/>
          </a:xfrm>
          <a:prstGeom prst="roundRect">
            <a:avLst>
              <a:gd name="adj" fmla="val 9690"/>
            </a:avLst>
          </a:prstGeom>
          <a:noFill/>
          <a:ln w="38100" cmpd="sng">
            <a:solidFill>
              <a:srgbClr val="FF0000"/>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ounded Rectangle 24">
            <a:hlinkClick r:id="rId2" action="ppaction://hlinksldjump"/>
          </p:cNvPr>
          <p:cNvSpPr/>
          <p:nvPr/>
        </p:nvSpPr>
        <p:spPr>
          <a:xfrm>
            <a:off x="7924800" y="4735830"/>
            <a:ext cx="1066800" cy="274320"/>
          </a:xfrm>
          <a:prstGeom prst="roundRect">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2700000" scaled="1"/>
            <a:tileRect/>
          </a:gradFill>
          <a:ln w="952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t>Back</a:t>
            </a:r>
            <a:endParaRPr lang="en-US" sz="1100" dirty="0"/>
          </a:p>
        </p:txBody>
      </p:sp>
      <p:pic>
        <p:nvPicPr>
          <p:cNvPr id="19" name="Picture 2"/>
          <p:cNvPicPr>
            <a:picLocks noChangeAspect="1" noChangeArrowheads="1"/>
          </p:cNvPicPr>
          <p:nvPr/>
        </p:nvPicPr>
        <p:blipFill>
          <a:blip r:embed="rId3"/>
          <a:srcRect b="6593"/>
          <a:stretch>
            <a:fillRect/>
          </a:stretch>
        </p:blipFill>
        <p:spPr bwMode="auto">
          <a:xfrm>
            <a:off x="0" y="0"/>
            <a:ext cx="9144000" cy="4551922"/>
          </a:xfrm>
          <a:prstGeom prst="rect">
            <a:avLst/>
          </a:prstGeom>
          <a:noFill/>
          <a:ln w="9525">
            <a:noFill/>
            <a:miter lim="800000"/>
            <a:headEnd/>
            <a:tailEnd/>
          </a:ln>
          <a:effectLst>
            <a:outerShdw blurRad="50800" dist="38100" dir="5400000" algn="t" rotWithShape="0">
              <a:prstClr val="black">
                <a:alpha val="40000"/>
              </a:prstClr>
            </a:outerShdw>
          </a:effectLst>
        </p:spPr>
      </p:pic>
      <p:grpSp>
        <p:nvGrpSpPr>
          <p:cNvPr id="18" name="Group 17"/>
          <p:cNvGrpSpPr/>
          <p:nvPr/>
        </p:nvGrpSpPr>
        <p:grpSpPr>
          <a:xfrm>
            <a:off x="758124" y="1733550"/>
            <a:ext cx="4652076" cy="794584"/>
            <a:chOff x="758124" y="1733550"/>
            <a:chExt cx="4652076" cy="794584"/>
          </a:xfrm>
        </p:grpSpPr>
        <p:grpSp>
          <p:nvGrpSpPr>
            <p:cNvPr id="16" name="Group 15"/>
            <p:cNvGrpSpPr/>
            <p:nvPr/>
          </p:nvGrpSpPr>
          <p:grpSpPr>
            <a:xfrm>
              <a:off x="758124" y="1733550"/>
              <a:ext cx="4652076" cy="794584"/>
              <a:chOff x="1720701" y="2742393"/>
              <a:chExt cx="4652076" cy="794584"/>
            </a:xfrm>
          </p:grpSpPr>
          <p:pic>
            <p:nvPicPr>
              <p:cNvPr id="9" name="Picture 2"/>
              <p:cNvPicPr>
                <a:picLocks noChangeAspect="1" noChangeArrowheads="1"/>
              </p:cNvPicPr>
              <p:nvPr/>
            </p:nvPicPr>
            <p:blipFill>
              <a:blip r:embed="rId4" cstate="print"/>
              <a:srcRect l="12650" t="38242" r="51303" b="50110"/>
              <a:stretch>
                <a:fillRect/>
              </a:stretch>
            </p:blipFill>
            <p:spPr bwMode="auto">
              <a:xfrm>
                <a:off x="1758313" y="2742393"/>
                <a:ext cx="4614464" cy="794584"/>
              </a:xfrm>
              <a:prstGeom prst="rect">
                <a:avLst/>
              </a:prstGeom>
              <a:noFill/>
              <a:ln w="28575">
                <a:solidFill>
                  <a:srgbClr val="FF0000"/>
                </a:solidFill>
                <a:miter lim="800000"/>
                <a:headEnd/>
                <a:tailEnd/>
              </a:ln>
              <a:effectLst>
                <a:outerShdw blurRad="50800" dist="38100" dir="2700000" algn="tl" rotWithShape="0">
                  <a:prstClr val="black">
                    <a:alpha val="40000"/>
                  </a:prstClr>
                </a:outerShdw>
              </a:effectLst>
            </p:spPr>
          </p:pic>
          <p:sp>
            <p:nvSpPr>
              <p:cNvPr id="14" name="Rectangle 13"/>
              <p:cNvSpPr/>
              <p:nvPr/>
            </p:nvSpPr>
            <p:spPr>
              <a:xfrm>
                <a:off x="1720701" y="3028950"/>
                <a:ext cx="3810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smtClean="0">
                    <a:solidFill>
                      <a:schemeClr val="tx1"/>
                    </a:solidFill>
                    <a:sym typeface="Wingdings"/>
                  </a:rPr>
                  <a:t></a:t>
                </a:r>
                <a:endParaRPr lang="en-US" dirty="0">
                  <a:solidFill>
                    <a:schemeClr val="tx1"/>
                  </a:solidFill>
                </a:endParaRPr>
              </a:p>
            </p:txBody>
          </p:sp>
        </p:grpSp>
        <p:pic>
          <p:nvPicPr>
            <p:cNvPr id="17" name="Picture 16" descr="512px-Mouse-cursor-hand-pointer.svg.png"/>
            <p:cNvPicPr>
              <a:picLocks noChangeAspect="1"/>
            </p:cNvPicPr>
            <p:nvPr/>
          </p:nvPicPr>
          <p:blipFill>
            <a:blip r:embed="rId5" cstate="print"/>
            <a:srcRect l="48750" t="12468" r="7500" b="9974"/>
            <a:stretch>
              <a:fillRect/>
            </a:stretch>
          </p:blipFill>
          <p:spPr>
            <a:xfrm>
              <a:off x="3886200" y="2114550"/>
              <a:ext cx="205781" cy="274320"/>
            </a:xfrm>
            <a:prstGeom prst="rect">
              <a:avLst/>
            </a:prstGeom>
          </p:spPr>
        </p:pic>
      </p:gr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a:hlinkClick r:id="rId2" action="ppaction://hlinksldjump"/>
          </p:cNvPr>
          <p:cNvSpPr/>
          <p:nvPr/>
        </p:nvSpPr>
        <p:spPr>
          <a:xfrm>
            <a:off x="7924800" y="4735830"/>
            <a:ext cx="1066800" cy="274320"/>
          </a:xfrm>
          <a:prstGeom prst="roundRect">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2700000" scaled="1"/>
            <a:tileRect/>
          </a:gradFill>
          <a:ln w="952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t>Back</a:t>
            </a:r>
            <a:endParaRPr lang="en-US" sz="1100" dirty="0"/>
          </a:p>
        </p:txBody>
      </p:sp>
      <p:pic>
        <p:nvPicPr>
          <p:cNvPr id="13" name="Picture 2"/>
          <p:cNvPicPr>
            <a:picLocks noChangeAspect="1" noChangeArrowheads="1"/>
          </p:cNvPicPr>
          <p:nvPr/>
        </p:nvPicPr>
        <p:blipFill>
          <a:blip r:embed="rId3"/>
          <a:srcRect b="6593"/>
          <a:stretch>
            <a:fillRect/>
          </a:stretch>
        </p:blipFill>
        <p:spPr bwMode="auto">
          <a:xfrm>
            <a:off x="0" y="0"/>
            <a:ext cx="9144000" cy="4551922"/>
          </a:xfrm>
          <a:prstGeom prst="rect">
            <a:avLst/>
          </a:prstGeom>
          <a:noFill/>
          <a:ln w="9525">
            <a:noFill/>
            <a:miter lim="800000"/>
            <a:headEnd/>
            <a:tailEnd/>
          </a:ln>
          <a:effectLst>
            <a:outerShdw blurRad="50800" dist="38100" dir="5400000" algn="t" rotWithShape="0">
              <a:prstClr val="black">
                <a:alpha val="40000"/>
              </a:prstClr>
            </a:outerShdw>
          </a:effectLst>
        </p:spPr>
      </p:pic>
      <p:sp>
        <p:nvSpPr>
          <p:cNvPr id="12" name="Rounded Rectangle 11"/>
          <p:cNvSpPr/>
          <p:nvPr/>
        </p:nvSpPr>
        <p:spPr>
          <a:xfrm>
            <a:off x="990600" y="2800350"/>
            <a:ext cx="7315200" cy="533400"/>
          </a:xfrm>
          <a:prstGeom prst="roundRect">
            <a:avLst>
              <a:gd name="adj" fmla="val 9690"/>
            </a:avLst>
          </a:prstGeom>
          <a:noFill/>
          <a:ln w="38100" cmpd="sng">
            <a:solidFill>
              <a:srgbClr val="FF0000"/>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89190" y="361950"/>
            <a:ext cx="45720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smtClean="0">
                <a:solidFill>
                  <a:srgbClr val="0070C0"/>
                </a:solidFill>
              </a:rPr>
              <a:t>Salient Features - Inzentio RMS (contd..)</a:t>
            </a:r>
            <a:endParaRPr lang="en-US" sz="2000" b="1" dirty="0">
              <a:solidFill>
                <a:srgbClr val="0070C0"/>
              </a:solidFill>
            </a:endParaRPr>
          </a:p>
        </p:txBody>
      </p:sp>
      <p:sp>
        <p:nvSpPr>
          <p:cNvPr id="8" name="Rectangle 7"/>
          <p:cNvSpPr/>
          <p:nvPr/>
        </p:nvSpPr>
        <p:spPr>
          <a:xfrm>
            <a:off x="280630" y="238980"/>
            <a:ext cx="91440" cy="91440"/>
          </a:xfrm>
          <a:prstGeom prst="rect">
            <a:avLst/>
          </a:prstGeom>
          <a:solidFill>
            <a:srgbClr val="FF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17790" y="238980"/>
            <a:ext cx="182880" cy="91440"/>
          </a:xfrm>
          <a:prstGeom prst="rect">
            <a:avLst/>
          </a:prstGeom>
          <a:solidFill>
            <a:srgbClr val="00206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Pentagon 18"/>
          <p:cNvSpPr/>
          <p:nvPr/>
        </p:nvSpPr>
        <p:spPr>
          <a:xfrm rot="5400000">
            <a:off x="7010400" y="-19050"/>
            <a:ext cx="365760" cy="365760"/>
          </a:xfrm>
          <a:prstGeom prst="homePlate">
            <a:avLst>
              <a:gd name="adj" fmla="val 32759"/>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lIns="0" tIns="0" rIns="0" bIns="0" rtlCol="0" anchor="ctr"/>
          <a:lstStyle/>
          <a:p>
            <a:pPr algn="ctr"/>
            <a:r>
              <a:rPr lang="en-US" sz="1100" dirty="0" smtClean="0"/>
              <a:t>5</a:t>
            </a:r>
            <a:endParaRPr lang="en-US" sz="1100" dirty="0"/>
          </a:p>
        </p:txBody>
      </p:sp>
      <p:pic>
        <p:nvPicPr>
          <p:cNvPr id="21" name="Picture 20" descr="Icon-512-300x300.png">
            <a:hlinkClick r:id="rId2" action="ppaction://hlinksldjump"/>
          </p:cNvPr>
          <p:cNvPicPr>
            <a:picLocks noChangeAspect="1"/>
          </p:cNvPicPr>
          <p:nvPr/>
        </p:nvPicPr>
        <p:blipFill>
          <a:blip r:embed="rId3" cstate="print"/>
          <a:stretch>
            <a:fillRect/>
          </a:stretch>
        </p:blipFill>
        <p:spPr>
          <a:xfrm>
            <a:off x="8229600" y="255270"/>
            <a:ext cx="228600" cy="228600"/>
          </a:xfrm>
          <a:prstGeom prst="rect">
            <a:avLst/>
          </a:prstGeom>
          <a:effectLst>
            <a:outerShdw blurRad="50800" dist="38100" dir="2700000" algn="tl" rotWithShape="0">
              <a:prstClr val="black">
                <a:alpha val="40000"/>
              </a:prstClr>
            </a:outerShdw>
          </a:effectLst>
        </p:spPr>
      </p:pic>
      <p:sp>
        <p:nvSpPr>
          <p:cNvPr id="22" name="Right Arrow 21">
            <a:hlinkClick r:id="rId4" action="ppaction://hlinksldjump"/>
          </p:cNvPr>
          <p:cNvSpPr/>
          <p:nvPr/>
        </p:nvSpPr>
        <p:spPr>
          <a:xfrm>
            <a:off x="8534400" y="4324350"/>
            <a:ext cx="304800" cy="274320"/>
          </a:xfrm>
          <a:prstGeom prst="rightArrow">
            <a:avLst>
              <a:gd name="adj1" fmla="val 72069"/>
              <a:gd name="adj2" fmla="val 43793"/>
            </a:avLst>
          </a:prstGeom>
          <a:gradFill flip="none" rotWithShape="1">
            <a:gsLst>
              <a:gs pos="0">
                <a:srgbClr val="00B050">
                  <a:shade val="30000"/>
                  <a:satMod val="115000"/>
                </a:srgbClr>
              </a:gs>
              <a:gs pos="50000">
                <a:srgbClr val="00B050">
                  <a:shade val="67500"/>
                  <a:satMod val="115000"/>
                </a:srgbClr>
              </a:gs>
              <a:gs pos="100000">
                <a:srgbClr val="00B050">
                  <a:shade val="100000"/>
                  <a:satMod val="115000"/>
                </a:srgbClr>
              </a:gs>
            </a:gsLst>
            <a:lin ang="18900000" scaled="1"/>
            <a:tileRect/>
          </a:gradFill>
          <a:ln w="952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ight Arrow 22">
            <a:hlinkClick r:id="rId5" action="ppaction://hlinksldjump"/>
          </p:cNvPr>
          <p:cNvSpPr/>
          <p:nvPr/>
        </p:nvSpPr>
        <p:spPr>
          <a:xfrm flipH="1">
            <a:off x="304800" y="4324350"/>
            <a:ext cx="304800" cy="274320"/>
          </a:xfrm>
          <a:prstGeom prst="rightArrow">
            <a:avLst>
              <a:gd name="adj1" fmla="val 72069"/>
              <a:gd name="adj2" fmla="val 43793"/>
            </a:avLst>
          </a:prstGeom>
          <a:gradFill flip="none" rotWithShape="1">
            <a:gsLst>
              <a:gs pos="0">
                <a:srgbClr val="00B050">
                  <a:shade val="30000"/>
                  <a:satMod val="115000"/>
                </a:srgbClr>
              </a:gs>
              <a:gs pos="50000">
                <a:srgbClr val="00B050">
                  <a:shade val="67500"/>
                  <a:satMod val="115000"/>
                </a:srgbClr>
              </a:gs>
              <a:gs pos="100000">
                <a:srgbClr val="00B050">
                  <a:shade val="100000"/>
                  <a:satMod val="115000"/>
                </a:srgbClr>
              </a:gs>
            </a:gsLst>
            <a:lin ang="18900000" scaled="1"/>
            <a:tileRect/>
          </a:gradFill>
          <a:ln w="952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304800" y="819150"/>
            <a:ext cx="4876800" cy="2160591"/>
          </a:xfrm>
          <a:prstGeom prst="rect">
            <a:avLst/>
          </a:prstGeom>
        </p:spPr>
        <p:txBody>
          <a:bodyPr wrap="square">
            <a:spAutoFit/>
          </a:bodyPr>
          <a:lstStyle/>
          <a:p>
            <a:pPr marL="342900" indent="-342900" algn="just">
              <a:lnSpc>
                <a:spcPct val="140000"/>
              </a:lnSpc>
              <a:spcAft>
                <a:spcPts val="0"/>
              </a:spcAft>
              <a:buFont typeface="Wingdings"/>
              <a:buChar char=""/>
            </a:pPr>
            <a:r>
              <a:rPr lang="en-IN" sz="1200" dirty="0" smtClean="0">
                <a:ea typeface="Calibri"/>
                <a:cs typeface="Latha"/>
              </a:rPr>
              <a:t>Weekends are coloured differently for easy reference for the user.  </a:t>
            </a:r>
            <a:endParaRPr lang="en-US" sz="1200" dirty="0" smtClean="0">
              <a:ea typeface="Calibri"/>
              <a:cs typeface="Latha"/>
            </a:endParaRPr>
          </a:p>
          <a:p>
            <a:pPr marL="342900" indent="-342900" algn="just">
              <a:lnSpc>
                <a:spcPct val="140000"/>
              </a:lnSpc>
              <a:spcAft>
                <a:spcPts val="0"/>
              </a:spcAft>
              <a:buFont typeface="Wingdings"/>
              <a:buChar char=""/>
            </a:pPr>
            <a:r>
              <a:rPr lang="en-IN" sz="1200" dirty="0" smtClean="0">
                <a:ea typeface="Calibri"/>
                <a:cs typeface="Latha"/>
              </a:rPr>
              <a:t>User can edit the task-codes based on the type of work; task-codes are TWO-lettered codes that have a defined type of duties assigned. </a:t>
            </a:r>
            <a:endParaRPr lang="en-US" sz="1200" dirty="0" smtClean="0">
              <a:ea typeface="Calibri"/>
              <a:cs typeface="Latha"/>
            </a:endParaRPr>
          </a:p>
          <a:p>
            <a:pPr marL="342900" indent="-342900" algn="just">
              <a:lnSpc>
                <a:spcPct val="140000"/>
              </a:lnSpc>
              <a:spcAft>
                <a:spcPts val="0"/>
              </a:spcAft>
              <a:buFont typeface="Wingdings"/>
              <a:buChar char=""/>
            </a:pPr>
            <a:r>
              <a:rPr lang="en-IN" sz="1200" dirty="0" smtClean="0">
                <a:ea typeface="Calibri"/>
                <a:cs typeface="Latha"/>
              </a:rPr>
              <a:t>To update the grid in the ‘Rest Hours Log,’ with the same activity, the user just has to select the appropriate task-code, click and drag through the desired cells. </a:t>
            </a:r>
            <a:endParaRPr lang="en-US" sz="1200" dirty="0" smtClean="0">
              <a:ea typeface="Calibri"/>
              <a:cs typeface="Latha"/>
            </a:endParaRPr>
          </a:p>
          <a:p>
            <a:pPr marL="342900" indent="-342900" algn="just">
              <a:lnSpc>
                <a:spcPct val="140000"/>
              </a:lnSpc>
              <a:spcAft>
                <a:spcPts val="0"/>
              </a:spcAft>
              <a:buFont typeface="Wingdings"/>
              <a:buChar char=""/>
            </a:pPr>
            <a:r>
              <a:rPr lang="en-IN" sz="1200" dirty="0" smtClean="0">
                <a:ea typeface="Calibri"/>
                <a:cs typeface="Latha"/>
              </a:rPr>
              <a:t>A double-click on a filled-in cell would clear the cell and depict as rest hours.</a:t>
            </a:r>
            <a:endParaRPr lang="en-US" sz="1200" dirty="0" smtClean="0">
              <a:ea typeface="Calibri"/>
              <a:cs typeface="Latha"/>
            </a:endParaRPr>
          </a:p>
        </p:txBody>
      </p:sp>
      <p:pic>
        <p:nvPicPr>
          <p:cNvPr id="26" name="Picture 25" descr="5174-05-AVTOPROM_.jpg"/>
          <p:cNvPicPr>
            <a:picLocks noChangeAspect="1"/>
          </p:cNvPicPr>
          <p:nvPr/>
        </p:nvPicPr>
        <p:blipFill>
          <a:blip r:embed="rId6" cstate="print"/>
          <a:srcRect t="46769" r="36103"/>
          <a:stretch>
            <a:fillRect/>
          </a:stretch>
        </p:blipFill>
        <p:spPr>
          <a:xfrm>
            <a:off x="5257800" y="819150"/>
            <a:ext cx="3422885" cy="1901173"/>
          </a:xfrm>
          <a:prstGeom prst="rect">
            <a:avLst/>
          </a:prstGeom>
          <a:effectLst>
            <a:outerShdw blurRad="50800" dist="38100" dir="2700000" algn="tl" rotWithShape="0">
              <a:prstClr val="black">
                <a:alpha val="40000"/>
              </a:prstClr>
            </a:outerShdw>
            <a:softEdge rad="127000"/>
          </a:effectLst>
        </p:spPr>
      </p:pic>
      <p:sp>
        <p:nvSpPr>
          <p:cNvPr id="27" name="Rectangle 26"/>
          <p:cNvSpPr/>
          <p:nvPr/>
        </p:nvSpPr>
        <p:spPr>
          <a:xfrm>
            <a:off x="304800" y="2863155"/>
            <a:ext cx="8534400" cy="1384995"/>
          </a:xfrm>
          <a:prstGeom prst="rect">
            <a:avLst/>
          </a:prstGeom>
        </p:spPr>
        <p:txBody>
          <a:bodyPr wrap="square">
            <a:spAutoFit/>
          </a:bodyPr>
          <a:lstStyle/>
          <a:p>
            <a:pPr marL="342900" indent="-342900" algn="just">
              <a:lnSpc>
                <a:spcPct val="140000"/>
              </a:lnSpc>
              <a:spcAft>
                <a:spcPts val="0"/>
              </a:spcAft>
              <a:buFont typeface="Wingdings"/>
              <a:buChar char=""/>
            </a:pPr>
            <a:r>
              <a:rPr lang="en-IN" sz="1200" dirty="0" smtClean="0">
                <a:ea typeface="Calibri"/>
                <a:cs typeface="Latha"/>
              </a:rPr>
              <a:t>If any staff fails to update his ‘Rest Hours’ for a consecutive seven days, an option is available for an alert to be generated and sent to authorised person (Vessel manger) and master. </a:t>
            </a:r>
            <a:endParaRPr lang="en-US" sz="1200" dirty="0" smtClean="0">
              <a:ea typeface="Calibri"/>
              <a:cs typeface="Latha"/>
            </a:endParaRPr>
          </a:p>
          <a:p>
            <a:pPr marL="342900" indent="-342900" algn="just">
              <a:lnSpc>
                <a:spcPct val="140000"/>
              </a:lnSpc>
              <a:spcAft>
                <a:spcPts val="0"/>
              </a:spcAft>
              <a:buFont typeface="Wingdings"/>
              <a:buChar char=""/>
            </a:pPr>
            <a:r>
              <a:rPr lang="en-IN" sz="1200" dirty="0" smtClean="0">
                <a:ea typeface="Calibri"/>
                <a:cs typeface="Latha"/>
              </a:rPr>
              <a:t>The various legends (markings/ colour codes) used in the ‘Rest Hours Log’ are available for reference on a click of a button on all pages for user’s guide.</a:t>
            </a:r>
          </a:p>
          <a:p>
            <a:pPr marL="342900" lvl="0" indent="-342900" algn="just">
              <a:lnSpc>
                <a:spcPct val="140000"/>
              </a:lnSpc>
              <a:buFont typeface="Wingdings"/>
              <a:buChar char=""/>
            </a:pPr>
            <a:r>
              <a:rPr lang="en-IN" sz="1200" dirty="0" smtClean="0">
                <a:ea typeface="Calibri"/>
                <a:cs typeface="Latha"/>
              </a:rPr>
              <a:t>‘Rest Hours Log’ displays the regimes that are currently active and keeps the user up-to-date.</a:t>
            </a:r>
            <a:endParaRPr lang="en-US" sz="1200" dirty="0" smtClean="0">
              <a:ea typeface="Calibri"/>
              <a:cs typeface="Latha"/>
            </a:endParaRPr>
          </a:p>
        </p:txBody>
      </p:sp>
      <p:pic>
        <p:nvPicPr>
          <p:cNvPr id="24" name="Picture 23" descr="fs-view.png">
            <a:hlinkClick r:id="rId7" action="ppaction://hlinksldjump"/>
          </p:cNvPr>
          <p:cNvPicPr>
            <a:picLocks noChangeAspect="1"/>
          </p:cNvPicPr>
          <p:nvPr/>
        </p:nvPicPr>
        <p:blipFill>
          <a:blip r:embed="rId8" cstate="print"/>
          <a:stretch>
            <a:fillRect/>
          </a:stretch>
        </p:blipFill>
        <p:spPr>
          <a:xfrm>
            <a:off x="4800600" y="849630"/>
            <a:ext cx="274320" cy="274320"/>
          </a:xfrm>
          <a:prstGeom prst="rect">
            <a:avLst/>
          </a:prstGeom>
        </p:spPr>
      </p:pic>
      <p:pic>
        <p:nvPicPr>
          <p:cNvPr id="28" name="Picture 27" descr="fs-view.png">
            <a:hlinkClick r:id="rId9" action="ppaction://hlinksldjump"/>
          </p:cNvPr>
          <p:cNvPicPr>
            <a:picLocks noChangeAspect="1"/>
          </p:cNvPicPr>
          <p:nvPr/>
        </p:nvPicPr>
        <p:blipFill>
          <a:blip r:embed="rId8" cstate="print"/>
          <a:stretch>
            <a:fillRect/>
          </a:stretch>
        </p:blipFill>
        <p:spPr>
          <a:xfrm>
            <a:off x="4953000" y="1352550"/>
            <a:ext cx="274320" cy="274320"/>
          </a:xfrm>
          <a:prstGeom prst="rect">
            <a:avLst/>
          </a:prstGeom>
        </p:spPr>
      </p:pic>
      <p:pic>
        <p:nvPicPr>
          <p:cNvPr id="29" name="Picture 28" descr="fs-view.png">
            <a:hlinkClick r:id="rId10" action="ppaction://hlinksldjump"/>
          </p:cNvPr>
          <p:cNvPicPr>
            <a:picLocks noChangeAspect="1"/>
          </p:cNvPicPr>
          <p:nvPr/>
        </p:nvPicPr>
        <p:blipFill>
          <a:blip r:embed="rId8" cstate="print"/>
          <a:stretch>
            <a:fillRect/>
          </a:stretch>
        </p:blipFill>
        <p:spPr>
          <a:xfrm>
            <a:off x="2362200" y="2125183"/>
            <a:ext cx="274320" cy="274320"/>
          </a:xfrm>
          <a:prstGeom prst="rect">
            <a:avLst/>
          </a:prstGeom>
        </p:spPr>
      </p:pic>
      <p:pic>
        <p:nvPicPr>
          <p:cNvPr id="30" name="Picture 29" descr="home-128 (1).png">
            <a:hlinkClick r:id="rId11" action="ppaction://hlinksldjump"/>
          </p:cNvPr>
          <p:cNvPicPr>
            <a:picLocks noChangeAspect="1"/>
          </p:cNvPicPr>
          <p:nvPr/>
        </p:nvPicPr>
        <p:blipFill>
          <a:blip r:embed="rId12" cstate="print"/>
          <a:stretch>
            <a:fillRect/>
          </a:stretch>
        </p:blipFill>
        <p:spPr>
          <a:xfrm>
            <a:off x="8534400" y="223740"/>
            <a:ext cx="274320" cy="274320"/>
          </a:xfrm>
          <a:prstGeom prst="rect">
            <a:avLst/>
          </a:prstGeom>
          <a:effectLst>
            <a:outerShdw blurRad="50800" dist="38100" dir="2700000" algn="tl" rotWithShape="0">
              <a:prstClr val="black">
                <a:alpha val="40000"/>
              </a:prstClr>
            </a:outerShdw>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a:hlinkClick r:id="rId2" action="ppaction://hlinksldjump"/>
          </p:cNvPr>
          <p:cNvSpPr/>
          <p:nvPr/>
        </p:nvSpPr>
        <p:spPr>
          <a:xfrm>
            <a:off x="7924800" y="4735830"/>
            <a:ext cx="1066800" cy="274320"/>
          </a:xfrm>
          <a:prstGeom prst="roundRect">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2700000" scaled="1"/>
            <a:tileRect/>
          </a:gradFill>
          <a:ln w="952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t>Back</a:t>
            </a:r>
            <a:endParaRPr lang="en-US" sz="1100" dirty="0"/>
          </a:p>
        </p:txBody>
      </p:sp>
      <p:pic>
        <p:nvPicPr>
          <p:cNvPr id="13" name="Picture 2"/>
          <p:cNvPicPr>
            <a:picLocks noChangeAspect="1" noChangeArrowheads="1"/>
          </p:cNvPicPr>
          <p:nvPr/>
        </p:nvPicPr>
        <p:blipFill>
          <a:blip r:embed="rId3"/>
          <a:srcRect b="6593"/>
          <a:stretch>
            <a:fillRect/>
          </a:stretch>
        </p:blipFill>
        <p:spPr bwMode="auto">
          <a:xfrm>
            <a:off x="0" y="0"/>
            <a:ext cx="9144000" cy="4551922"/>
          </a:xfrm>
          <a:prstGeom prst="rect">
            <a:avLst/>
          </a:prstGeom>
          <a:noFill/>
          <a:ln w="9525">
            <a:noFill/>
            <a:miter lim="800000"/>
            <a:headEnd/>
            <a:tailEnd/>
          </a:ln>
          <a:effectLst>
            <a:outerShdw blurRad="50800" dist="38100" dir="5400000" algn="t" rotWithShape="0">
              <a:prstClr val="black">
                <a:alpha val="40000"/>
              </a:prstClr>
            </a:outerShdw>
          </a:effectLst>
        </p:spPr>
      </p:pic>
      <p:sp>
        <p:nvSpPr>
          <p:cNvPr id="12" name="Rounded Rectangle 11"/>
          <p:cNvSpPr/>
          <p:nvPr/>
        </p:nvSpPr>
        <p:spPr>
          <a:xfrm>
            <a:off x="990600" y="1581150"/>
            <a:ext cx="7315200" cy="609600"/>
          </a:xfrm>
          <a:prstGeom prst="roundRect">
            <a:avLst>
              <a:gd name="adj" fmla="val 9690"/>
            </a:avLst>
          </a:prstGeom>
          <a:noFill/>
          <a:ln w="38100" cmpd="sng">
            <a:solidFill>
              <a:srgbClr val="FF0000"/>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a:hlinkClick r:id="rId2" action="ppaction://hlinksldjump"/>
          </p:cNvPr>
          <p:cNvSpPr/>
          <p:nvPr/>
        </p:nvSpPr>
        <p:spPr>
          <a:xfrm>
            <a:off x="7924800" y="4735830"/>
            <a:ext cx="1066800" cy="274320"/>
          </a:xfrm>
          <a:prstGeom prst="roundRect">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2700000" scaled="1"/>
            <a:tileRect/>
          </a:gradFill>
          <a:ln w="952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t>Back</a:t>
            </a:r>
            <a:endParaRPr lang="en-US" sz="1100" dirty="0"/>
          </a:p>
        </p:txBody>
      </p:sp>
      <p:pic>
        <p:nvPicPr>
          <p:cNvPr id="11" name="Picture 2"/>
          <p:cNvPicPr>
            <a:picLocks noChangeAspect="1" noChangeArrowheads="1"/>
          </p:cNvPicPr>
          <p:nvPr/>
        </p:nvPicPr>
        <p:blipFill>
          <a:blip r:embed="rId3" cstate="print"/>
          <a:srcRect b="6593"/>
          <a:stretch>
            <a:fillRect/>
          </a:stretch>
        </p:blipFill>
        <p:spPr bwMode="auto">
          <a:xfrm>
            <a:off x="0" y="0"/>
            <a:ext cx="9144000" cy="4551922"/>
          </a:xfrm>
          <a:prstGeom prst="rect">
            <a:avLst/>
          </a:prstGeom>
          <a:noFill/>
          <a:ln w="9525">
            <a:noFill/>
            <a:miter lim="800000"/>
            <a:headEnd/>
            <a:tailEnd/>
          </a:ln>
          <a:effectLst>
            <a:outerShdw blurRad="50800" dist="38100" dir="5400000" algn="t" rotWithShape="0">
              <a:prstClr val="black">
                <a:alpha val="40000"/>
              </a:prstClr>
            </a:outerShdw>
          </a:effectLst>
        </p:spPr>
      </p:pic>
      <p:sp>
        <p:nvSpPr>
          <p:cNvPr id="12" name="Rounded Rectangle 11"/>
          <p:cNvSpPr/>
          <p:nvPr/>
        </p:nvSpPr>
        <p:spPr>
          <a:xfrm>
            <a:off x="1447800" y="2952750"/>
            <a:ext cx="533400" cy="1219200"/>
          </a:xfrm>
          <a:prstGeom prst="roundRect">
            <a:avLst>
              <a:gd name="adj" fmla="val 9690"/>
            </a:avLst>
          </a:prstGeom>
          <a:noFill/>
          <a:ln w="38100" cmpd="sng">
            <a:solidFill>
              <a:srgbClr val="FF0000"/>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a:hlinkClick r:id="rId2" action="ppaction://hlinksldjump"/>
          </p:cNvPr>
          <p:cNvSpPr/>
          <p:nvPr/>
        </p:nvSpPr>
        <p:spPr>
          <a:xfrm>
            <a:off x="7924800" y="4735830"/>
            <a:ext cx="1066800" cy="274320"/>
          </a:xfrm>
          <a:prstGeom prst="roundRect">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2700000" scaled="1"/>
            <a:tileRect/>
          </a:gradFill>
          <a:ln w="952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t>Back</a:t>
            </a:r>
            <a:endParaRPr lang="en-US" sz="1100" dirty="0"/>
          </a:p>
        </p:txBody>
      </p:sp>
      <p:pic>
        <p:nvPicPr>
          <p:cNvPr id="19" name="Picture 2"/>
          <p:cNvPicPr>
            <a:picLocks noChangeAspect="1" noChangeArrowheads="1"/>
          </p:cNvPicPr>
          <p:nvPr/>
        </p:nvPicPr>
        <p:blipFill>
          <a:blip r:embed="rId3"/>
          <a:srcRect b="5275"/>
          <a:stretch>
            <a:fillRect/>
          </a:stretch>
        </p:blipFill>
        <p:spPr bwMode="auto">
          <a:xfrm>
            <a:off x="0" y="0"/>
            <a:ext cx="9144000" cy="4616164"/>
          </a:xfrm>
          <a:prstGeom prst="rect">
            <a:avLst/>
          </a:prstGeom>
          <a:noFill/>
          <a:ln w="9525">
            <a:noFill/>
            <a:miter lim="800000"/>
            <a:headEnd/>
            <a:tailEnd/>
          </a:ln>
          <a:effectLst>
            <a:outerShdw blurRad="50800" dist="38100" dir="5400000" algn="t" rotWithShape="0">
              <a:prstClr val="black">
                <a:alpha val="40000"/>
              </a:prstClr>
            </a:outerShdw>
          </a:effectLst>
        </p:spPr>
      </p:pic>
      <p:grpSp>
        <p:nvGrpSpPr>
          <p:cNvPr id="17" name="Group 16"/>
          <p:cNvGrpSpPr/>
          <p:nvPr/>
        </p:nvGrpSpPr>
        <p:grpSpPr>
          <a:xfrm>
            <a:off x="3429000" y="4476750"/>
            <a:ext cx="457200" cy="274320"/>
            <a:chOff x="3733800" y="4476750"/>
            <a:chExt cx="457200" cy="274320"/>
          </a:xfrm>
        </p:grpSpPr>
        <p:pic>
          <p:nvPicPr>
            <p:cNvPr id="13" name="Picture 12" descr="512px-Mouse-cursor-hand-pointer.svg.png"/>
            <p:cNvPicPr>
              <a:picLocks noChangeAspect="1"/>
            </p:cNvPicPr>
            <p:nvPr/>
          </p:nvPicPr>
          <p:blipFill>
            <a:blip r:embed="rId4" cstate="print">
              <a:duotone>
                <a:schemeClr val="bg2">
                  <a:shade val="45000"/>
                  <a:satMod val="135000"/>
                </a:schemeClr>
                <a:prstClr val="white"/>
              </a:duotone>
            </a:blip>
            <a:srcRect l="48750" t="12468" r="7500" b="9974"/>
            <a:stretch>
              <a:fillRect/>
            </a:stretch>
          </p:blipFill>
          <p:spPr>
            <a:xfrm>
              <a:off x="3733800" y="4476750"/>
              <a:ext cx="205781" cy="274320"/>
            </a:xfrm>
            <a:prstGeom prst="rect">
              <a:avLst/>
            </a:prstGeom>
          </p:spPr>
        </p:pic>
        <p:pic>
          <p:nvPicPr>
            <p:cNvPr id="14" name="Picture 13" descr="512px-Mouse-cursor-hand-pointer.svg.png"/>
            <p:cNvPicPr>
              <a:picLocks noChangeAspect="1"/>
            </p:cNvPicPr>
            <p:nvPr/>
          </p:nvPicPr>
          <p:blipFill>
            <a:blip r:embed="rId4" cstate="print">
              <a:duotone>
                <a:schemeClr val="bg2">
                  <a:shade val="45000"/>
                  <a:satMod val="135000"/>
                </a:schemeClr>
                <a:prstClr val="white"/>
              </a:duotone>
            </a:blip>
            <a:srcRect l="48750" t="12468" r="7500" b="9974"/>
            <a:stretch>
              <a:fillRect/>
            </a:stretch>
          </p:blipFill>
          <p:spPr>
            <a:xfrm>
              <a:off x="3810000" y="4476750"/>
              <a:ext cx="205781" cy="274320"/>
            </a:xfrm>
            <a:prstGeom prst="rect">
              <a:avLst/>
            </a:prstGeom>
          </p:spPr>
        </p:pic>
        <p:pic>
          <p:nvPicPr>
            <p:cNvPr id="15" name="Picture 14" descr="512px-Mouse-cursor-hand-pointer.svg.png"/>
            <p:cNvPicPr>
              <a:picLocks noChangeAspect="1"/>
            </p:cNvPicPr>
            <p:nvPr/>
          </p:nvPicPr>
          <p:blipFill>
            <a:blip r:embed="rId4" cstate="print">
              <a:duotone>
                <a:schemeClr val="bg2">
                  <a:shade val="45000"/>
                  <a:satMod val="135000"/>
                </a:schemeClr>
                <a:prstClr val="white"/>
              </a:duotone>
            </a:blip>
            <a:srcRect l="48750" t="12468" r="7500" b="9974"/>
            <a:stretch>
              <a:fillRect/>
            </a:stretch>
          </p:blipFill>
          <p:spPr>
            <a:xfrm>
              <a:off x="3886200" y="4476750"/>
              <a:ext cx="205781" cy="274320"/>
            </a:xfrm>
            <a:prstGeom prst="rect">
              <a:avLst/>
            </a:prstGeom>
          </p:spPr>
        </p:pic>
        <p:pic>
          <p:nvPicPr>
            <p:cNvPr id="16" name="Picture 15" descr="512px-Mouse-cursor-hand-pointer.svg.png"/>
            <p:cNvPicPr>
              <a:picLocks noChangeAspect="1"/>
            </p:cNvPicPr>
            <p:nvPr/>
          </p:nvPicPr>
          <p:blipFill>
            <a:blip r:embed="rId4" cstate="print"/>
            <a:srcRect l="48750" t="12468" r="7500" b="9974"/>
            <a:stretch>
              <a:fillRect/>
            </a:stretch>
          </p:blipFill>
          <p:spPr>
            <a:xfrm>
              <a:off x="3985219" y="4476750"/>
              <a:ext cx="205781" cy="274320"/>
            </a:xfrm>
            <a:prstGeom prst="rect">
              <a:avLst/>
            </a:prstGeom>
          </p:spPr>
        </p:pic>
      </p:grpSp>
      <p:sp>
        <p:nvSpPr>
          <p:cNvPr id="18" name="Rounded Rectangle 17"/>
          <p:cNvSpPr/>
          <p:nvPr/>
        </p:nvSpPr>
        <p:spPr>
          <a:xfrm>
            <a:off x="3200400" y="4324350"/>
            <a:ext cx="914400" cy="457200"/>
          </a:xfrm>
          <a:prstGeom prst="roundRect">
            <a:avLst>
              <a:gd name="adj" fmla="val 9690"/>
            </a:avLst>
          </a:prstGeom>
          <a:noFill/>
          <a:ln w="38100" cmpd="sng">
            <a:solidFill>
              <a:srgbClr val="FF0000"/>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89190" y="361950"/>
            <a:ext cx="45720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smtClean="0">
                <a:solidFill>
                  <a:srgbClr val="0070C0"/>
                </a:solidFill>
              </a:rPr>
              <a:t>Salient Features – Inzentio RMS (contd..)</a:t>
            </a:r>
            <a:endParaRPr lang="en-US" sz="2000" b="1" dirty="0">
              <a:solidFill>
                <a:srgbClr val="0070C0"/>
              </a:solidFill>
            </a:endParaRPr>
          </a:p>
        </p:txBody>
      </p:sp>
      <p:sp>
        <p:nvSpPr>
          <p:cNvPr id="8" name="Rectangle 7"/>
          <p:cNvSpPr/>
          <p:nvPr/>
        </p:nvSpPr>
        <p:spPr>
          <a:xfrm>
            <a:off x="280630" y="238980"/>
            <a:ext cx="91440" cy="91440"/>
          </a:xfrm>
          <a:prstGeom prst="rect">
            <a:avLst/>
          </a:prstGeom>
          <a:solidFill>
            <a:srgbClr val="FF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17790" y="238980"/>
            <a:ext cx="182880" cy="91440"/>
          </a:xfrm>
          <a:prstGeom prst="rect">
            <a:avLst/>
          </a:prstGeom>
          <a:solidFill>
            <a:srgbClr val="00206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Pentagon 16"/>
          <p:cNvSpPr/>
          <p:nvPr/>
        </p:nvSpPr>
        <p:spPr>
          <a:xfrm rot="5400000">
            <a:off x="7010400" y="-19050"/>
            <a:ext cx="365760" cy="365760"/>
          </a:xfrm>
          <a:prstGeom prst="homePlate">
            <a:avLst>
              <a:gd name="adj" fmla="val 32759"/>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lIns="0" tIns="0" rIns="0" bIns="0" rtlCol="0" anchor="ctr"/>
          <a:lstStyle/>
          <a:p>
            <a:pPr algn="ctr"/>
            <a:r>
              <a:rPr lang="en-US" sz="1100" dirty="0" smtClean="0"/>
              <a:t>6</a:t>
            </a:r>
            <a:endParaRPr lang="en-US" sz="1100" dirty="0"/>
          </a:p>
        </p:txBody>
      </p:sp>
      <p:pic>
        <p:nvPicPr>
          <p:cNvPr id="20" name="Picture 19" descr="Icon-512-300x300.png">
            <a:hlinkClick r:id="rId2" action="ppaction://hlinksldjump"/>
          </p:cNvPr>
          <p:cNvPicPr>
            <a:picLocks noChangeAspect="1"/>
          </p:cNvPicPr>
          <p:nvPr/>
        </p:nvPicPr>
        <p:blipFill>
          <a:blip r:embed="rId3" cstate="print"/>
          <a:stretch>
            <a:fillRect/>
          </a:stretch>
        </p:blipFill>
        <p:spPr>
          <a:xfrm>
            <a:off x="8229600" y="255270"/>
            <a:ext cx="228600" cy="228600"/>
          </a:xfrm>
          <a:prstGeom prst="rect">
            <a:avLst/>
          </a:prstGeom>
          <a:effectLst>
            <a:outerShdw blurRad="50800" dist="38100" dir="2700000" algn="tl" rotWithShape="0">
              <a:prstClr val="black">
                <a:alpha val="40000"/>
              </a:prstClr>
            </a:outerShdw>
          </a:effectLst>
        </p:spPr>
      </p:pic>
      <p:sp>
        <p:nvSpPr>
          <p:cNvPr id="22" name="Right Arrow 21">
            <a:hlinkClick r:id="rId4" action="ppaction://hlinksldjump"/>
          </p:cNvPr>
          <p:cNvSpPr/>
          <p:nvPr/>
        </p:nvSpPr>
        <p:spPr>
          <a:xfrm>
            <a:off x="8534400" y="4324350"/>
            <a:ext cx="304800" cy="274320"/>
          </a:xfrm>
          <a:prstGeom prst="rightArrow">
            <a:avLst>
              <a:gd name="adj1" fmla="val 72069"/>
              <a:gd name="adj2" fmla="val 43793"/>
            </a:avLst>
          </a:prstGeom>
          <a:gradFill flip="none" rotWithShape="1">
            <a:gsLst>
              <a:gs pos="0">
                <a:srgbClr val="00B050">
                  <a:shade val="30000"/>
                  <a:satMod val="115000"/>
                </a:srgbClr>
              </a:gs>
              <a:gs pos="50000">
                <a:srgbClr val="00B050">
                  <a:shade val="67500"/>
                  <a:satMod val="115000"/>
                </a:srgbClr>
              </a:gs>
              <a:gs pos="100000">
                <a:srgbClr val="00B050">
                  <a:shade val="100000"/>
                  <a:satMod val="115000"/>
                </a:srgbClr>
              </a:gs>
            </a:gsLst>
            <a:lin ang="18900000" scaled="1"/>
            <a:tileRect/>
          </a:gradFill>
          <a:ln w="952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ight Arrow 22">
            <a:hlinkClick r:id="rId5" action="ppaction://hlinksldjump"/>
          </p:cNvPr>
          <p:cNvSpPr/>
          <p:nvPr/>
        </p:nvSpPr>
        <p:spPr>
          <a:xfrm flipH="1">
            <a:off x="304800" y="4324350"/>
            <a:ext cx="304800" cy="274320"/>
          </a:xfrm>
          <a:prstGeom prst="rightArrow">
            <a:avLst>
              <a:gd name="adj1" fmla="val 72069"/>
              <a:gd name="adj2" fmla="val 43793"/>
            </a:avLst>
          </a:prstGeom>
          <a:gradFill flip="none" rotWithShape="1">
            <a:gsLst>
              <a:gs pos="0">
                <a:srgbClr val="00B050">
                  <a:shade val="30000"/>
                  <a:satMod val="115000"/>
                </a:srgbClr>
              </a:gs>
              <a:gs pos="50000">
                <a:srgbClr val="00B050">
                  <a:shade val="67500"/>
                  <a:satMod val="115000"/>
                </a:srgbClr>
              </a:gs>
              <a:gs pos="100000">
                <a:srgbClr val="00B050">
                  <a:shade val="100000"/>
                  <a:satMod val="115000"/>
                </a:srgbClr>
              </a:gs>
            </a:gsLst>
            <a:lin ang="18900000" scaled="1"/>
            <a:tileRect/>
          </a:gradFill>
          <a:ln w="952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04800" y="819150"/>
            <a:ext cx="6629400" cy="1384995"/>
          </a:xfrm>
          <a:prstGeom prst="rect">
            <a:avLst/>
          </a:prstGeom>
        </p:spPr>
        <p:txBody>
          <a:bodyPr wrap="square">
            <a:spAutoFit/>
          </a:bodyPr>
          <a:lstStyle/>
          <a:p>
            <a:pPr marL="342900" lvl="0" indent="-342900" algn="just">
              <a:lnSpc>
                <a:spcPct val="140000"/>
              </a:lnSpc>
              <a:buFont typeface="Wingdings"/>
              <a:buChar char=""/>
            </a:pPr>
            <a:r>
              <a:rPr lang="en-IN" sz="1200" dirty="0" smtClean="0">
                <a:ea typeface="Calibri"/>
                <a:cs typeface="Latha"/>
              </a:rPr>
              <a:t>The ‘Rest Hours Log’ has the option to check for ‘Non-conformities’ based on 24-hrs and 7-days as per MLC 2006 and 72-hrs as per OPA 90. </a:t>
            </a:r>
          </a:p>
          <a:p>
            <a:pPr marL="342900" indent="-342900" algn="just">
              <a:lnSpc>
                <a:spcPct val="140000"/>
              </a:lnSpc>
              <a:buFont typeface="Wingdings"/>
              <a:buChar char=""/>
            </a:pPr>
            <a:r>
              <a:rPr lang="en-IN" sz="1200" dirty="0" smtClean="0">
                <a:ea typeface="Calibri"/>
                <a:cs typeface="Latha"/>
              </a:rPr>
              <a:t>Once the user edits his rest log and clicks on ‘Save,’ the system automatically checks for any ‘non-conformities’ and alerts the user. The user can thus plan his future activities so that ‘non-conformities’ can be avoided.</a:t>
            </a:r>
            <a:endParaRPr lang="en-US" sz="1200" dirty="0" smtClean="0">
              <a:ea typeface="Calibri"/>
              <a:cs typeface="Latha"/>
            </a:endParaRPr>
          </a:p>
        </p:txBody>
      </p:sp>
      <p:pic>
        <p:nvPicPr>
          <p:cNvPr id="26" name="Picture 25" descr="work-rest-and-play-sign-cross-road2-300x247.jpg"/>
          <p:cNvPicPr>
            <a:picLocks noChangeAspect="1"/>
          </p:cNvPicPr>
          <p:nvPr/>
        </p:nvPicPr>
        <p:blipFill>
          <a:blip r:embed="rId6" cstate="print"/>
          <a:stretch>
            <a:fillRect/>
          </a:stretch>
        </p:blipFill>
        <p:spPr>
          <a:xfrm>
            <a:off x="7013888" y="895350"/>
            <a:ext cx="1806262" cy="1219200"/>
          </a:xfrm>
          <a:prstGeom prst="round2DiagRect">
            <a:avLst>
              <a:gd name="adj1" fmla="val 9803"/>
              <a:gd name="adj2" fmla="val 0"/>
            </a:avLst>
          </a:prstGeom>
          <a:effectLst>
            <a:outerShdw blurRad="50800" dist="38100" dir="2700000" algn="tl" rotWithShape="0">
              <a:prstClr val="black">
                <a:alpha val="40000"/>
              </a:prstClr>
            </a:outerShdw>
          </a:effectLst>
        </p:spPr>
      </p:pic>
      <p:sp>
        <p:nvSpPr>
          <p:cNvPr id="28" name="Rectangle 27"/>
          <p:cNvSpPr/>
          <p:nvPr/>
        </p:nvSpPr>
        <p:spPr>
          <a:xfrm>
            <a:off x="304800" y="2190750"/>
            <a:ext cx="8534400" cy="1384995"/>
          </a:xfrm>
          <a:prstGeom prst="rect">
            <a:avLst/>
          </a:prstGeom>
        </p:spPr>
        <p:txBody>
          <a:bodyPr wrap="square">
            <a:spAutoFit/>
          </a:bodyPr>
          <a:lstStyle/>
          <a:p>
            <a:pPr marL="342900" lvl="0" indent="-342900" algn="just">
              <a:lnSpc>
                <a:spcPct val="140000"/>
              </a:lnSpc>
              <a:buFont typeface="Wingdings"/>
              <a:buChar char=""/>
            </a:pPr>
            <a:r>
              <a:rPr lang="en-IN" sz="1200" dirty="0" smtClean="0">
                <a:ea typeface="Calibri"/>
                <a:cs typeface="Latha"/>
              </a:rPr>
              <a:t>Each user can create ‘Templates’ of work/ rest hours based on their scheduled work such as weekdays/ weekends and Port and Sea. When the templates are assigned to a particular period, the ‘Work/ Rest’ gets populated automatically based on ‘Weekdays/ Weekends’ and also on location (Port/ Sea), as updated by the PIC in the ‘Vessel Schedule’ page.</a:t>
            </a:r>
            <a:endParaRPr lang="en-US" sz="1200" dirty="0" smtClean="0">
              <a:ea typeface="Calibri"/>
              <a:cs typeface="Latha"/>
            </a:endParaRPr>
          </a:p>
          <a:p>
            <a:pPr marL="342900" lvl="0" indent="-342900" algn="just">
              <a:lnSpc>
                <a:spcPct val="140000"/>
              </a:lnSpc>
              <a:buFont typeface="Wingdings"/>
              <a:buChar char=""/>
            </a:pPr>
            <a:r>
              <a:rPr lang="en-IN" sz="1200" dirty="0" smtClean="0">
                <a:ea typeface="Calibri"/>
                <a:cs typeface="Latha"/>
              </a:rPr>
              <a:t>Templates created by one user can be imported by another user thus eliminating unnecessary time for duplication of work. </a:t>
            </a:r>
            <a:endParaRPr lang="en-US" sz="1200" dirty="0" smtClean="0">
              <a:ea typeface="Calibri"/>
              <a:cs typeface="Latha"/>
            </a:endParaRPr>
          </a:p>
          <a:p>
            <a:pPr marL="342900" indent="-342900" algn="just">
              <a:lnSpc>
                <a:spcPct val="140000"/>
              </a:lnSpc>
              <a:buFont typeface="Wingdings"/>
              <a:buChar char=""/>
            </a:pPr>
            <a:r>
              <a:rPr lang="en-IN" sz="1200" dirty="0" smtClean="0">
                <a:ea typeface="Calibri"/>
                <a:cs typeface="Latha"/>
              </a:rPr>
              <a:t>Multiple templates become so handy when shifts are rotated every other month. </a:t>
            </a:r>
            <a:endParaRPr lang="en-US" sz="1200" dirty="0" smtClean="0">
              <a:solidFill>
                <a:srgbClr val="FF0000"/>
              </a:solidFill>
              <a:ea typeface="Calibri"/>
              <a:cs typeface="Latha"/>
            </a:endParaRPr>
          </a:p>
        </p:txBody>
      </p:sp>
      <p:pic>
        <p:nvPicPr>
          <p:cNvPr id="27" name="Picture 26" descr="home-128 (1).png">
            <a:hlinkClick r:id="rId7" action="ppaction://hlinksldjump"/>
          </p:cNvPr>
          <p:cNvPicPr>
            <a:picLocks noChangeAspect="1"/>
          </p:cNvPicPr>
          <p:nvPr/>
        </p:nvPicPr>
        <p:blipFill>
          <a:blip r:embed="rId8" cstate="print"/>
          <a:stretch>
            <a:fillRect/>
          </a:stretch>
        </p:blipFill>
        <p:spPr>
          <a:xfrm>
            <a:off x="8534400" y="223740"/>
            <a:ext cx="274320" cy="274320"/>
          </a:xfrm>
          <a:prstGeom prst="rect">
            <a:avLst/>
          </a:prstGeom>
          <a:effectLst>
            <a:outerShdw blurRad="50800" dist="38100" dir="2700000" algn="tl" rotWithShape="0">
              <a:prstClr val="black">
                <a:alpha val="40000"/>
              </a:prstClr>
            </a:outerShdw>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89190" y="361950"/>
            <a:ext cx="45720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smtClean="0">
                <a:solidFill>
                  <a:srgbClr val="0070C0"/>
                </a:solidFill>
              </a:rPr>
              <a:t>Rest Hours Log</a:t>
            </a:r>
            <a:endParaRPr lang="en-US" sz="2000" b="1" dirty="0">
              <a:solidFill>
                <a:srgbClr val="0070C0"/>
              </a:solidFill>
            </a:endParaRPr>
          </a:p>
        </p:txBody>
      </p:sp>
      <p:sp>
        <p:nvSpPr>
          <p:cNvPr id="8" name="Rectangle 7"/>
          <p:cNvSpPr/>
          <p:nvPr/>
        </p:nvSpPr>
        <p:spPr>
          <a:xfrm>
            <a:off x="280630" y="238980"/>
            <a:ext cx="91440" cy="91440"/>
          </a:xfrm>
          <a:prstGeom prst="rect">
            <a:avLst/>
          </a:prstGeom>
          <a:solidFill>
            <a:srgbClr val="FF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17790" y="238980"/>
            <a:ext cx="182880" cy="91440"/>
          </a:xfrm>
          <a:prstGeom prst="rect">
            <a:avLst/>
          </a:prstGeom>
          <a:solidFill>
            <a:srgbClr val="00206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Pentagon 16"/>
          <p:cNvSpPr/>
          <p:nvPr/>
        </p:nvSpPr>
        <p:spPr>
          <a:xfrm rot="5400000">
            <a:off x="7010400" y="-19050"/>
            <a:ext cx="365760" cy="365760"/>
          </a:xfrm>
          <a:prstGeom prst="homePlate">
            <a:avLst>
              <a:gd name="adj" fmla="val 32759"/>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lIns="0" tIns="0" rIns="0" bIns="0" rtlCol="0" anchor="ctr"/>
          <a:lstStyle/>
          <a:p>
            <a:pPr algn="ctr"/>
            <a:r>
              <a:rPr lang="en-US" sz="1100" dirty="0" smtClean="0"/>
              <a:t>7</a:t>
            </a:r>
            <a:endParaRPr lang="en-US" sz="1100" dirty="0"/>
          </a:p>
        </p:txBody>
      </p:sp>
      <p:pic>
        <p:nvPicPr>
          <p:cNvPr id="20" name="Picture 19" descr="Icon-512-300x300.png">
            <a:hlinkClick r:id="rId2" action="ppaction://hlinksldjump"/>
          </p:cNvPr>
          <p:cNvPicPr>
            <a:picLocks noChangeAspect="1"/>
          </p:cNvPicPr>
          <p:nvPr/>
        </p:nvPicPr>
        <p:blipFill>
          <a:blip r:embed="rId3" cstate="print"/>
          <a:stretch>
            <a:fillRect/>
          </a:stretch>
        </p:blipFill>
        <p:spPr>
          <a:xfrm>
            <a:off x="8229600" y="255270"/>
            <a:ext cx="228600" cy="228600"/>
          </a:xfrm>
          <a:prstGeom prst="rect">
            <a:avLst/>
          </a:prstGeom>
          <a:effectLst>
            <a:outerShdw blurRad="50800" dist="38100" dir="2700000" algn="tl" rotWithShape="0">
              <a:prstClr val="black">
                <a:alpha val="40000"/>
              </a:prstClr>
            </a:outerShdw>
          </a:effectLst>
        </p:spPr>
      </p:pic>
      <p:sp>
        <p:nvSpPr>
          <p:cNvPr id="22" name="Right Arrow 21">
            <a:hlinkClick r:id="rId4" action="ppaction://hlinksldjump"/>
          </p:cNvPr>
          <p:cNvSpPr/>
          <p:nvPr/>
        </p:nvSpPr>
        <p:spPr>
          <a:xfrm>
            <a:off x="8534400" y="4324350"/>
            <a:ext cx="304800" cy="274320"/>
          </a:xfrm>
          <a:prstGeom prst="rightArrow">
            <a:avLst>
              <a:gd name="adj1" fmla="val 72069"/>
              <a:gd name="adj2" fmla="val 43793"/>
            </a:avLst>
          </a:prstGeom>
          <a:gradFill flip="none" rotWithShape="1">
            <a:gsLst>
              <a:gs pos="0">
                <a:srgbClr val="00B050">
                  <a:shade val="30000"/>
                  <a:satMod val="115000"/>
                </a:srgbClr>
              </a:gs>
              <a:gs pos="50000">
                <a:srgbClr val="00B050">
                  <a:shade val="67500"/>
                  <a:satMod val="115000"/>
                </a:srgbClr>
              </a:gs>
              <a:gs pos="100000">
                <a:srgbClr val="00B050">
                  <a:shade val="100000"/>
                  <a:satMod val="115000"/>
                </a:srgbClr>
              </a:gs>
            </a:gsLst>
            <a:lin ang="18900000" scaled="1"/>
            <a:tileRect/>
          </a:gradFill>
          <a:ln w="952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ight Arrow 22">
            <a:hlinkClick r:id="rId5" action="ppaction://hlinksldjump"/>
          </p:cNvPr>
          <p:cNvSpPr/>
          <p:nvPr/>
        </p:nvSpPr>
        <p:spPr>
          <a:xfrm flipH="1">
            <a:off x="304800" y="4324350"/>
            <a:ext cx="304800" cy="274320"/>
          </a:xfrm>
          <a:prstGeom prst="rightArrow">
            <a:avLst>
              <a:gd name="adj1" fmla="val 72069"/>
              <a:gd name="adj2" fmla="val 43793"/>
            </a:avLst>
          </a:prstGeom>
          <a:gradFill flip="none" rotWithShape="1">
            <a:gsLst>
              <a:gs pos="0">
                <a:srgbClr val="00B050">
                  <a:shade val="30000"/>
                  <a:satMod val="115000"/>
                </a:srgbClr>
              </a:gs>
              <a:gs pos="50000">
                <a:srgbClr val="00B050">
                  <a:shade val="67500"/>
                  <a:satMod val="115000"/>
                </a:srgbClr>
              </a:gs>
              <a:gs pos="100000">
                <a:srgbClr val="00B050">
                  <a:shade val="100000"/>
                  <a:satMod val="115000"/>
                </a:srgbClr>
              </a:gs>
            </a:gsLst>
            <a:lin ang="18900000" scaled="1"/>
            <a:tileRect/>
          </a:gradFill>
          <a:ln w="952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9" name="Picture 28" descr="3-ITF-gives-warm-welcome-to-MLC-2006-2.jpg"/>
          <p:cNvPicPr>
            <a:picLocks noChangeAspect="1"/>
          </p:cNvPicPr>
          <p:nvPr/>
        </p:nvPicPr>
        <p:blipFill>
          <a:blip r:embed="rId6" cstate="print"/>
          <a:srcRect l="49835" r="9967"/>
          <a:stretch>
            <a:fillRect/>
          </a:stretch>
        </p:blipFill>
        <p:spPr>
          <a:xfrm>
            <a:off x="6870700" y="908050"/>
            <a:ext cx="1865537" cy="3276600"/>
          </a:xfrm>
          <a:prstGeom prst="rect">
            <a:avLst/>
          </a:prstGeom>
        </p:spPr>
      </p:pic>
      <p:sp>
        <p:nvSpPr>
          <p:cNvPr id="27" name="Rectangle 26"/>
          <p:cNvSpPr/>
          <p:nvPr/>
        </p:nvSpPr>
        <p:spPr>
          <a:xfrm>
            <a:off x="6858000" y="895350"/>
            <a:ext cx="2057400" cy="3291840"/>
          </a:xfrm>
          <a:prstGeom prst="rect">
            <a:avLst/>
          </a:prstGeom>
          <a:solidFill>
            <a:schemeClr val="bg1">
              <a:alpha val="90000"/>
            </a:schemeClr>
          </a:solidFill>
          <a:ln w="3175">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lnSpc>
                <a:spcPct val="120000"/>
              </a:lnSpc>
            </a:pPr>
            <a:r>
              <a:rPr lang="en-IN" sz="1200" dirty="0" smtClean="0">
                <a:solidFill>
                  <a:schemeClr val="tx1"/>
                </a:solidFill>
              </a:rPr>
              <a:t>This page is used to plan and record  the rest hours either by the crew or his Manager for compliance verification. This page gives an overall view of all non-conformity for a month for the Master / Manager to take necessary steps such as investigation on root cause and action needed to avoid such NC in future.</a:t>
            </a:r>
            <a:endParaRPr lang="en-US" sz="1200" dirty="0" smtClean="0">
              <a:solidFill>
                <a:schemeClr val="tx1"/>
              </a:solidFill>
            </a:endParaRPr>
          </a:p>
          <a:p>
            <a:pPr algn="just">
              <a:lnSpc>
                <a:spcPct val="120000"/>
              </a:lnSpc>
            </a:pPr>
            <a:endParaRPr lang="en-US" sz="1200" dirty="0">
              <a:solidFill>
                <a:schemeClr val="tx1"/>
              </a:solidFill>
            </a:endParaRPr>
          </a:p>
        </p:txBody>
      </p:sp>
      <p:pic>
        <p:nvPicPr>
          <p:cNvPr id="30724" name="Picture 4">
            <a:hlinkClick r:id="rId7" action="ppaction://hlinksldjump"/>
          </p:cNvPr>
          <p:cNvPicPr>
            <a:picLocks noChangeAspect="1" noChangeArrowheads="1"/>
          </p:cNvPicPr>
          <p:nvPr/>
        </p:nvPicPr>
        <p:blipFill>
          <a:blip r:embed="rId8" cstate="print"/>
          <a:srcRect/>
          <a:stretch>
            <a:fillRect/>
          </a:stretch>
        </p:blipFill>
        <p:spPr bwMode="auto">
          <a:xfrm>
            <a:off x="5580063" y="4171950"/>
            <a:ext cx="1201737" cy="579437"/>
          </a:xfrm>
          <a:prstGeom prst="rect">
            <a:avLst/>
          </a:prstGeom>
          <a:noFill/>
          <a:ln w="9525">
            <a:noFill/>
            <a:miter lim="800000"/>
            <a:headEnd/>
            <a:tailEnd/>
          </a:ln>
          <a:effectLst/>
        </p:spPr>
      </p:pic>
      <p:pic>
        <p:nvPicPr>
          <p:cNvPr id="26" name="Picture 25" descr="home-128 (1).png">
            <a:hlinkClick r:id="rId9" action="ppaction://hlinksldjump"/>
          </p:cNvPr>
          <p:cNvPicPr>
            <a:picLocks noChangeAspect="1"/>
          </p:cNvPicPr>
          <p:nvPr/>
        </p:nvPicPr>
        <p:blipFill>
          <a:blip r:embed="rId10" cstate="print"/>
          <a:stretch>
            <a:fillRect/>
          </a:stretch>
        </p:blipFill>
        <p:spPr>
          <a:xfrm>
            <a:off x="8534400" y="223740"/>
            <a:ext cx="274320" cy="274320"/>
          </a:xfrm>
          <a:prstGeom prst="rect">
            <a:avLst/>
          </a:prstGeom>
          <a:effectLst>
            <a:outerShdw blurRad="50800" dist="38100" dir="2700000" algn="tl" rotWithShape="0">
              <a:prstClr val="black">
                <a:alpha val="40000"/>
              </a:prstClr>
            </a:outerShdw>
          </a:effectLst>
        </p:spPr>
      </p:pic>
      <p:pic>
        <p:nvPicPr>
          <p:cNvPr id="1027" name="Picture 3"/>
          <p:cNvPicPr>
            <a:picLocks noChangeAspect="1" noChangeArrowheads="1"/>
          </p:cNvPicPr>
          <p:nvPr/>
        </p:nvPicPr>
        <p:blipFill>
          <a:blip r:embed="rId11"/>
          <a:srcRect/>
          <a:stretch>
            <a:fillRect/>
          </a:stretch>
        </p:blipFill>
        <p:spPr bwMode="auto">
          <a:xfrm>
            <a:off x="452678" y="895350"/>
            <a:ext cx="6176722" cy="3291840"/>
          </a:xfrm>
          <a:prstGeom prst="rect">
            <a:avLst/>
          </a:prstGeom>
          <a:noFill/>
          <a:ln w="9525">
            <a:noFill/>
            <a:miter lim="800000"/>
            <a:headEnd/>
            <a:tailEnd/>
          </a:ln>
          <a:effectLst>
            <a:outerShdw blurRad="50800" dist="38100" dir="2700000" algn="tl" rotWithShape="0">
              <a:prstClr val="black">
                <a:alpha val="40000"/>
              </a:prstClr>
            </a:outerShdw>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33400" y="514350"/>
            <a:ext cx="45720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smtClean="0">
                <a:solidFill>
                  <a:srgbClr val="0070C0"/>
                </a:solidFill>
              </a:rPr>
              <a:t>Table of Contents</a:t>
            </a:r>
            <a:endParaRPr lang="en-US" sz="2000" b="1" dirty="0">
              <a:solidFill>
                <a:srgbClr val="0070C0"/>
              </a:solidFill>
            </a:endParaRPr>
          </a:p>
        </p:txBody>
      </p:sp>
      <p:sp>
        <p:nvSpPr>
          <p:cNvPr id="8" name="Rectangle 7"/>
          <p:cNvSpPr/>
          <p:nvPr/>
        </p:nvSpPr>
        <p:spPr>
          <a:xfrm>
            <a:off x="609600" y="438150"/>
            <a:ext cx="91440" cy="91440"/>
          </a:xfrm>
          <a:prstGeom prst="rect">
            <a:avLst/>
          </a:prstGeom>
          <a:solidFill>
            <a:srgbClr val="FF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746760" y="438150"/>
            <a:ext cx="182880" cy="91440"/>
          </a:xfrm>
          <a:prstGeom prst="rect">
            <a:avLst/>
          </a:prstGeom>
          <a:solidFill>
            <a:srgbClr val="00206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 name="Picture 19" descr="home-128 (1).png">
            <a:hlinkClick r:id="rId2" action="ppaction://hlinksldjump"/>
          </p:cNvPr>
          <p:cNvPicPr>
            <a:picLocks noChangeAspect="1"/>
          </p:cNvPicPr>
          <p:nvPr/>
        </p:nvPicPr>
        <p:blipFill>
          <a:blip r:embed="rId3" cstate="print"/>
          <a:stretch>
            <a:fillRect/>
          </a:stretch>
        </p:blipFill>
        <p:spPr>
          <a:xfrm>
            <a:off x="8534400" y="223740"/>
            <a:ext cx="274320" cy="274320"/>
          </a:xfrm>
          <a:prstGeom prst="rect">
            <a:avLst/>
          </a:prstGeom>
          <a:effectLst>
            <a:outerShdw blurRad="50800" dist="38100" dir="2700000" algn="tl" rotWithShape="0">
              <a:prstClr val="black">
                <a:alpha val="40000"/>
              </a:prstClr>
            </a:outerShdw>
          </a:effectLst>
        </p:spPr>
      </p:pic>
      <p:sp>
        <p:nvSpPr>
          <p:cNvPr id="22" name="Right Arrow 21">
            <a:hlinkClick r:id="rId4" action="ppaction://hlinksldjump"/>
          </p:cNvPr>
          <p:cNvSpPr/>
          <p:nvPr/>
        </p:nvSpPr>
        <p:spPr>
          <a:xfrm>
            <a:off x="8534400" y="4324350"/>
            <a:ext cx="304800" cy="274320"/>
          </a:xfrm>
          <a:prstGeom prst="rightArrow">
            <a:avLst>
              <a:gd name="adj1" fmla="val 72069"/>
              <a:gd name="adj2" fmla="val 43793"/>
            </a:avLst>
          </a:prstGeom>
          <a:gradFill flip="none" rotWithShape="1">
            <a:gsLst>
              <a:gs pos="0">
                <a:srgbClr val="00B050">
                  <a:shade val="30000"/>
                  <a:satMod val="115000"/>
                </a:srgbClr>
              </a:gs>
              <a:gs pos="50000">
                <a:srgbClr val="00B050">
                  <a:shade val="67500"/>
                  <a:satMod val="115000"/>
                </a:srgbClr>
              </a:gs>
              <a:gs pos="100000">
                <a:srgbClr val="00B050">
                  <a:shade val="100000"/>
                  <a:satMod val="115000"/>
                </a:srgbClr>
              </a:gs>
            </a:gsLst>
            <a:lin ang="18900000" scaled="1"/>
            <a:tileRect/>
          </a:gradFill>
          <a:ln w="952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ight Arrow 22">
            <a:hlinkClick r:id="rId2" action="ppaction://hlinksldjump"/>
          </p:cNvPr>
          <p:cNvSpPr/>
          <p:nvPr/>
        </p:nvSpPr>
        <p:spPr>
          <a:xfrm flipH="1">
            <a:off x="304800" y="4324350"/>
            <a:ext cx="304800" cy="274320"/>
          </a:xfrm>
          <a:prstGeom prst="rightArrow">
            <a:avLst>
              <a:gd name="adj1" fmla="val 72069"/>
              <a:gd name="adj2" fmla="val 43793"/>
            </a:avLst>
          </a:prstGeom>
          <a:gradFill flip="none" rotWithShape="1">
            <a:gsLst>
              <a:gs pos="0">
                <a:srgbClr val="00B050">
                  <a:shade val="30000"/>
                  <a:satMod val="115000"/>
                </a:srgbClr>
              </a:gs>
              <a:gs pos="50000">
                <a:srgbClr val="00B050">
                  <a:shade val="67500"/>
                  <a:satMod val="115000"/>
                </a:srgbClr>
              </a:gs>
              <a:gs pos="100000">
                <a:srgbClr val="00B050">
                  <a:shade val="100000"/>
                  <a:satMod val="115000"/>
                </a:srgbClr>
              </a:gs>
            </a:gsLst>
            <a:lin ang="18900000" scaled="1"/>
            <a:tileRect/>
          </a:gradFill>
          <a:ln w="952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3" name="Group 132"/>
          <p:cNvGrpSpPr/>
          <p:nvPr/>
        </p:nvGrpSpPr>
        <p:grpSpPr>
          <a:xfrm>
            <a:off x="1371600" y="1154430"/>
            <a:ext cx="5638800" cy="2636520"/>
            <a:chOff x="1371600" y="1154430"/>
            <a:chExt cx="5638800" cy="2636520"/>
          </a:xfrm>
        </p:grpSpPr>
        <p:sp>
          <p:nvSpPr>
            <p:cNvPr id="14" name="Rectangle 13">
              <a:hlinkClick r:id="rId4" action="ppaction://hlinksldjump"/>
            </p:cNvPr>
            <p:cNvSpPr/>
            <p:nvPr/>
          </p:nvSpPr>
          <p:spPr>
            <a:xfrm>
              <a:off x="1371600" y="1154430"/>
              <a:ext cx="2286000" cy="1828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en-US" sz="1200" dirty="0" smtClean="0">
                  <a:solidFill>
                    <a:srgbClr val="002060"/>
                  </a:solidFill>
                </a:rPr>
                <a:t>Introduction</a:t>
              </a:r>
              <a:endParaRPr lang="en-US" sz="1200" dirty="0">
                <a:solidFill>
                  <a:srgbClr val="002060"/>
                </a:solidFill>
              </a:endParaRPr>
            </a:p>
          </p:txBody>
        </p:sp>
        <p:sp>
          <p:nvSpPr>
            <p:cNvPr id="16" name="Rectangle 15"/>
            <p:cNvSpPr/>
            <p:nvPr/>
          </p:nvSpPr>
          <p:spPr>
            <a:xfrm>
              <a:off x="3657600" y="1154430"/>
              <a:ext cx="274320" cy="1828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200" dirty="0">
                <a:solidFill>
                  <a:srgbClr val="002060"/>
                </a:solidFill>
              </a:endParaRPr>
            </a:p>
          </p:txBody>
        </p:sp>
        <p:sp>
          <p:nvSpPr>
            <p:cNvPr id="81" name="Rectangle 80">
              <a:hlinkClick r:id="rId5" action="ppaction://hlinksldjump"/>
            </p:cNvPr>
            <p:cNvSpPr/>
            <p:nvPr/>
          </p:nvSpPr>
          <p:spPr>
            <a:xfrm>
              <a:off x="1371600" y="1504950"/>
              <a:ext cx="2286000" cy="1828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en-US" sz="1200" dirty="0" smtClean="0">
                  <a:solidFill>
                    <a:srgbClr val="002060"/>
                  </a:solidFill>
                </a:rPr>
                <a:t>Why do you need RMS</a:t>
              </a:r>
              <a:endParaRPr lang="en-US" sz="1200" dirty="0">
                <a:solidFill>
                  <a:srgbClr val="002060"/>
                </a:solidFill>
              </a:endParaRPr>
            </a:p>
          </p:txBody>
        </p:sp>
        <p:sp>
          <p:nvSpPr>
            <p:cNvPr id="82" name="Rectangle 81">
              <a:hlinkClick r:id="rId5" action="ppaction://hlinksldjump"/>
            </p:cNvPr>
            <p:cNvSpPr/>
            <p:nvPr/>
          </p:nvSpPr>
          <p:spPr>
            <a:xfrm>
              <a:off x="3657600" y="1504950"/>
              <a:ext cx="274320" cy="1828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dirty="0" smtClean="0">
                  <a:solidFill>
                    <a:srgbClr val="002060"/>
                  </a:solidFill>
                </a:rPr>
                <a:t>1</a:t>
              </a:r>
              <a:endParaRPr lang="en-US" sz="1200" dirty="0">
                <a:solidFill>
                  <a:srgbClr val="002060"/>
                </a:solidFill>
              </a:endParaRPr>
            </a:p>
          </p:txBody>
        </p:sp>
        <p:sp>
          <p:nvSpPr>
            <p:cNvPr id="84" name="Rectangle 83">
              <a:hlinkClick r:id="rId6" action="ppaction://hlinksldjump"/>
            </p:cNvPr>
            <p:cNvSpPr/>
            <p:nvPr/>
          </p:nvSpPr>
          <p:spPr>
            <a:xfrm>
              <a:off x="1371600" y="1855470"/>
              <a:ext cx="2286000" cy="1828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en-US" sz="1200" dirty="0" smtClean="0">
                  <a:solidFill>
                    <a:srgbClr val="002060"/>
                  </a:solidFill>
                </a:rPr>
                <a:t>MLC 2006 Standard A2.3</a:t>
              </a:r>
              <a:endParaRPr lang="en-US" sz="1200" dirty="0">
                <a:solidFill>
                  <a:srgbClr val="002060"/>
                </a:solidFill>
              </a:endParaRPr>
            </a:p>
          </p:txBody>
        </p:sp>
        <p:sp>
          <p:nvSpPr>
            <p:cNvPr id="85" name="Rectangle 84">
              <a:hlinkClick r:id="rId6" action="ppaction://hlinksldjump"/>
            </p:cNvPr>
            <p:cNvSpPr/>
            <p:nvPr/>
          </p:nvSpPr>
          <p:spPr>
            <a:xfrm>
              <a:off x="3657600" y="1855470"/>
              <a:ext cx="274320" cy="1828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dirty="0" smtClean="0">
                  <a:solidFill>
                    <a:srgbClr val="002060"/>
                  </a:solidFill>
                </a:rPr>
                <a:t>2</a:t>
              </a:r>
              <a:endParaRPr lang="en-US" sz="1200" dirty="0">
                <a:solidFill>
                  <a:srgbClr val="002060"/>
                </a:solidFill>
              </a:endParaRPr>
            </a:p>
          </p:txBody>
        </p:sp>
        <p:sp>
          <p:nvSpPr>
            <p:cNvPr id="87" name="Rectangle 86">
              <a:hlinkClick r:id="rId7" action="ppaction://hlinksldjump"/>
            </p:cNvPr>
            <p:cNvSpPr/>
            <p:nvPr/>
          </p:nvSpPr>
          <p:spPr>
            <a:xfrm>
              <a:off x="1371600" y="2205990"/>
              <a:ext cx="2286000" cy="1828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en-US" sz="1200" dirty="0" smtClean="0">
                  <a:solidFill>
                    <a:srgbClr val="002060"/>
                  </a:solidFill>
                </a:rPr>
                <a:t>How is Inzentio-RMS different?</a:t>
              </a:r>
              <a:endParaRPr lang="en-US" sz="1200" dirty="0">
                <a:solidFill>
                  <a:srgbClr val="002060"/>
                </a:solidFill>
              </a:endParaRPr>
            </a:p>
          </p:txBody>
        </p:sp>
        <p:sp>
          <p:nvSpPr>
            <p:cNvPr id="88" name="Rectangle 87">
              <a:hlinkClick r:id="rId7" action="ppaction://hlinksldjump"/>
            </p:cNvPr>
            <p:cNvSpPr/>
            <p:nvPr/>
          </p:nvSpPr>
          <p:spPr>
            <a:xfrm>
              <a:off x="3657600" y="2205990"/>
              <a:ext cx="274320" cy="1828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dirty="0" smtClean="0">
                  <a:solidFill>
                    <a:srgbClr val="002060"/>
                  </a:solidFill>
                </a:rPr>
                <a:t>3</a:t>
              </a:r>
              <a:endParaRPr lang="en-US" sz="1200" dirty="0">
                <a:solidFill>
                  <a:srgbClr val="002060"/>
                </a:solidFill>
              </a:endParaRPr>
            </a:p>
          </p:txBody>
        </p:sp>
        <p:sp>
          <p:nvSpPr>
            <p:cNvPr id="90" name="Rectangle 89">
              <a:hlinkClick r:id="rId8" action="ppaction://hlinksldjump"/>
            </p:cNvPr>
            <p:cNvSpPr/>
            <p:nvPr/>
          </p:nvSpPr>
          <p:spPr>
            <a:xfrm>
              <a:off x="1371600" y="2556510"/>
              <a:ext cx="2286000" cy="1828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en-US" sz="1200" dirty="0" smtClean="0">
                  <a:solidFill>
                    <a:srgbClr val="002060"/>
                  </a:solidFill>
                </a:rPr>
                <a:t>Salient Features – Inzentio RMS</a:t>
              </a:r>
              <a:endParaRPr lang="en-US" sz="1200" dirty="0">
                <a:solidFill>
                  <a:srgbClr val="002060"/>
                </a:solidFill>
              </a:endParaRPr>
            </a:p>
          </p:txBody>
        </p:sp>
        <p:sp>
          <p:nvSpPr>
            <p:cNvPr id="91" name="Rectangle 90">
              <a:hlinkClick r:id="rId8" action="ppaction://hlinksldjump"/>
            </p:cNvPr>
            <p:cNvSpPr/>
            <p:nvPr/>
          </p:nvSpPr>
          <p:spPr>
            <a:xfrm>
              <a:off x="3657600" y="2556510"/>
              <a:ext cx="274320" cy="1828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dirty="0" smtClean="0">
                  <a:solidFill>
                    <a:srgbClr val="002060"/>
                  </a:solidFill>
                </a:rPr>
                <a:t>4</a:t>
              </a:r>
              <a:endParaRPr lang="en-US" sz="1200" dirty="0">
                <a:solidFill>
                  <a:srgbClr val="002060"/>
                </a:solidFill>
              </a:endParaRPr>
            </a:p>
          </p:txBody>
        </p:sp>
        <p:sp>
          <p:nvSpPr>
            <p:cNvPr id="93" name="Rectangle 92">
              <a:hlinkClick r:id="rId9" action="ppaction://hlinksldjump"/>
            </p:cNvPr>
            <p:cNvSpPr/>
            <p:nvPr/>
          </p:nvSpPr>
          <p:spPr>
            <a:xfrm>
              <a:off x="1371600" y="2907030"/>
              <a:ext cx="2286000" cy="1828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en-US" sz="1200" dirty="0" smtClean="0">
                  <a:solidFill>
                    <a:srgbClr val="002060"/>
                  </a:solidFill>
                </a:rPr>
                <a:t>Rest Hours Log</a:t>
              </a:r>
              <a:endParaRPr lang="en-US" sz="1200" dirty="0">
                <a:solidFill>
                  <a:srgbClr val="002060"/>
                </a:solidFill>
              </a:endParaRPr>
            </a:p>
          </p:txBody>
        </p:sp>
        <p:sp>
          <p:nvSpPr>
            <p:cNvPr id="94" name="Rectangle 93">
              <a:hlinkClick r:id="rId9" action="ppaction://hlinksldjump"/>
            </p:cNvPr>
            <p:cNvSpPr/>
            <p:nvPr/>
          </p:nvSpPr>
          <p:spPr>
            <a:xfrm>
              <a:off x="3657600" y="2907030"/>
              <a:ext cx="274320" cy="1828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dirty="0" smtClean="0">
                  <a:solidFill>
                    <a:srgbClr val="002060"/>
                  </a:solidFill>
                </a:rPr>
                <a:t>7</a:t>
              </a:r>
              <a:endParaRPr lang="en-US" sz="1200" dirty="0">
                <a:solidFill>
                  <a:srgbClr val="002060"/>
                </a:solidFill>
              </a:endParaRPr>
            </a:p>
          </p:txBody>
        </p:sp>
        <p:sp>
          <p:nvSpPr>
            <p:cNvPr id="96" name="Rectangle 95">
              <a:hlinkClick r:id="rId10" action="ppaction://hlinksldjump"/>
            </p:cNvPr>
            <p:cNvSpPr/>
            <p:nvPr/>
          </p:nvSpPr>
          <p:spPr>
            <a:xfrm>
              <a:off x="1371600" y="3257550"/>
              <a:ext cx="2286000" cy="1828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en-US" sz="1200" dirty="0" smtClean="0">
                  <a:solidFill>
                    <a:srgbClr val="002060"/>
                  </a:solidFill>
                </a:rPr>
                <a:t>NC Summary</a:t>
              </a:r>
              <a:endParaRPr lang="en-US" sz="1200" dirty="0">
                <a:solidFill>
                  <a:srgbClr val="002060"/>
                </a:solidFill>
              </a:endParaRPr>
            </a:p>
          </p:txBody>
        </p:sp>
        <p:sp>
          <p:nvSpPr>
            <p:cNvPr id="97" name="Rectangle 96">
              <a:hlinkClick r:id="rId10" action="ppaction://hlinksldjump"/>
            </p:cNvPr>
            <p:cNvSpPr/>
            <p:nvPr/>
          </p:nvSpPr>
          <p:spPr>
            <a:xfrm>
              <a:off x="3657600" y="3257550"/>
              <a:ext cx="274320" cy="1828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dirty="0" smtClean="0">
                  <a:solidFill>
                    <a:srgbClr val="002060"/>
                  </a:solidFill>
                </a:rPr>
                <a:t>12</a:t>
              </a:r>
              <a:endParaRPr lang="en-US" sz="1200" dirty="0">
                <a:solidFill>
                  <a:srgbClr val="002060"/>
                </a:solidFill>
              </a:endParaRPr>
            </a:p>
          </p:txBody>
        </p:sp>
        <p:sp>
          <p:nvSpPr>
            <p:cNvPr id="99" name="Rectangle 98">
              <a:hlinkClick r:id="rId11" action="ppaction://hlinksldjump"/>
            </p:cNvPr>
            <p:cNvSpPr/>
            <p:nvPr/>
          </p:nvSpPr>
          <p:spPr>
            <a:xfrm>
              <a:off x="1371600" y="3608070"/>
              <a:ext cx="2286000" cy="1828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en-US" sz="1200" dirty="0" smtClean="0">
                  <a:solidFill>
                    <a:srgbClr val="002060"/>
                  </a:solidFill>
                </a:rPr>
                <a:t>Vessel Schedule</a:t>
              </a:r>
              <a:endParaRPr lang="en-US" sz="1200" dirty="0">
                <a:solidFill>
                  <a:srgbClr val="002060"/>
                </a:solidFill>
              </a:endParaRPr>
            </a:p>
          </p:txBody>
        </p:sp>
        <p:sp>
          <p:nvSpPr>
            <p:cNvPr id="100" name="Rectangle 99">
              <a:hlinkClick r:id="rId11" action="ppaction://hlinksldjump"/>
            </p:cNvPr>
            <p:cNvSpPr/>
            <p:nvPr/>
          </p:nvSpPr>
          <p:spPr>
            <a:xfrm>
              <a:off x="3657600" y="3608070"/>
              <a:ext cx="274320" cy="1828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dirty="0" smtClean="0">
                  <a:solidFill>
                    <a:srgbClr val="002060"/>
                  </a:solidFill>
                </a:rPr>
                <a:t>13</a:t>
              </a:r>
              <a:endParaRPr lang="en-US" sz="1200" dirty="0">
                <a:solidFill>
                  <a:srgbClr val="002060"/>
                </a:solidFill>
              </a:endParaRPr>
            </a:p>
          </p:txBody>
        </p:sp>
        <p:sp>
          <p:nvSpPr>
            <p:cNvPr id="102" name="Rectangle 101">
              <a:hlinkClick r:id="rId12" action="ppaction://hlinksldjump"/>
            </p:cNvPr>
            <p:cNvSpPr/>
            <p:nvPr/>
          </p:nvSpPr>
          <p:spPr>
            <a:xfrm>
              <a:off x="4450080" y="1504950"/>
              <a:ext cx="2286000" cy="1828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en-US" sz="1200" dirty="0" smtClean="0">
                  <a:solidFill>
                    <a:srgbClr val="002060"/>
                  </a:solidFill>
                </a:rPr>
                <a:t>Task Codes</a:t>
              </a:r>
              <a:endParaRPr lang="en-US" sz="1200" dirty="0">
                <a:solidFill>
                  <a:srgbClr val="002060"/>
                </a:solidFill>
              </a:endParaRPr>
            </a:p>
          </p:txBody>
        </p:sp>
        <p:sp>
          <p:nvSpPr>
            <p:cNvPr id="103" name="Rectangle 102">
              <a:hlinkClick r:id="rId12" action="ppaction://hlinksldjump"/>
            </p:cNvPr>
            <p:cNvSpPr/>
            <p:nvPr/>
          </p:nvSpPr>
          <p:spPr>
            <a:xfrm>
              <a:off x="6736080" y="1504950"/>
              <a:ext cx="274320" cy="1828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dirty="0" smtClean="0">
                  <a:solidFill>
                    <a:srgbClr val="002060"/>
                  </a:solidFill>
                </a:rPr>
                <a:t>14</a:t>
              </a:r>
              <a:endParaRPr lang="en-US" sz="1200" dirty="0">
                <a:solidFill>
                  <a:srgbClr val="002060"/>
                </a:solidFill>
              </a:endParaRPr>
            </a:p>
          </p:txBody>
        </p:sp>
        <p:sp>
          <p:nvSpPr>
            <p:cNvPr id="105" name="Rectangle 104">
              <a:hlinkClick r:id="rId13" action="ppaction://hlinksldjump"/>
            </p:cNvPr>
            <p:cNvSpPr/>
            <p:nvPr/>
          </p:nvSpPr>
          <p:spPr>
            <a:xfrm>
              <a:off x="4450080" y="1855470"/>
              <a:ext cx="2286000" cy="1828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en-US" sz="1200" dirty="0" smtClean="0">
                  <a:solidFill>
                    <a:srgbClr val="002060"/>
                  </a:solidFill>
                </a:rPr>
                <a:t>Crew Management</a:t>
              </a:r>
              <a:endParaRPr lang="en-US" sz="1200" dirty="0">
                <a:solidFill>
                  <a:srgbClr val="002060"/>
                </a:solidFill>
              </a:endParaRPr>
            </a:p>
          </p:txBody>
        </p:sp>
        <p:sp>
          <p:nvSpPr>
            <p:cNvPr id="106" name="Rectangle 105">
              <a:hlinkClick r:id="rId13" action="ppaction://hlinksldjump"/>
            </p:cNvPr>
            <p:cNvSpPr/>
            <p:nvPr/>
          </p:nvSpPr>
          <p:spPr>
            <a:xfrm>
              <a:off x="6736080" y="1855470"/>
              <a:ext cx="274320" cy="1828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dirty="0" smtClean="0">
                  <a:solidFill>
                    <a:srgbClr val="002060"/>
                  </a:solidFill>
                </a:rPr>
                <a:t>15</a:t>
              </a:r>
              <a:endParaRPr lang="en-US" sz="1200" dirty="0">
                <a:solidFill>
                  <a:srgbClr val="002060"/>
                </a:solidFill>
              </a:endParaRPr>
            </a:p>
          </p:txBody>
        </p:sp>
        <p:sp>
          <p:nvSpPr>
            <p:cNvPr id="108" name="Rectangle 107">
              <a:hlinkClick r:id="rId14" action="ppaction://hlinksldjump"/>
            </p:cNvPr>
            <p:cNvSpPr/>
            <p:nvPr/>
          </p:nvSpPr>
          <p:spPr>
            <a:xfrm>
              <a:off x="4450080" y="2205990"/>
              <a:ext cx="2286000" cy="1828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en-US" sz="1200" dirty="0" smtClean="0">
                  <a:solidFill>
                    <a:srgbClr val="002060"/>
                  </a:solidFill>
                </a:rPr>
                <a:t>Holidays</a:t>
              </a:r>
              <a:endParaRPr lang="en-US" sz="1200" dirty="0">
                <a:solidFill>
                  <a:srgbClr val="002060"/>
                </a:solidFill>
              </a:endParaRPr>
            </a:p>
          </p:txBody>
        </p:sp>
        <p:sp>
          <p:nvSpPr>
            <p:cNvPr id="109" name="Rectangle 108">
              <a:hlinkClick r:id="rId14" action="ppaction://hlinksldjump"/>
            </p:cNvPr>
            <p:cNvSpPr/>
            <p:nvPr/>
          </p:nvSpPr>
          <p:spPr>
            <a:xfrm>
              <a:off x="6736080" y="2205990"/>
              <a:ext cx="274320" cy="1828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dirty="0" smtClean="0">
                  <a:solidFill>
                    <a:srgbClr val="002060"/>
                  </a:solidFill>
                </a:rPr>
                <a:t>16</a:t>
              </a:r>
              <a:endParaRPr lang="en-US" sz="1200" dirty="0">
                <a:solidFill>
                  <a:srgbClr val="002060"/>
                </a:solidFill>
              </a:endParaRPr>
            </a:p>
          </p:txBody>
        </p:sp>
        <p:sp>
          <p:nvSpPr>
            <p:cNvPr id="111" name="Rectangle 110">
              <a:hlinkClick r:id="rId15" action="ppaction://hlinksldjump"/>
            </p:cNvPr>
            <p:cNvSpPr/>
            <p:nvPr/>
          </p:nvSpPr>
          <p:spPr>
            <a:xfrm>
              <a:off x="4450080" y="2556510"/>
              <a:ext cx="2286000" cy="1828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en-US" sz="1200" dirty="0" smtClean="0">
                  <a:solidFill>
                    <a:srgbClr val="002060"/>
                  </a:solidFill>
                </a:rPr>
                <a:t>IDL</a:t>
              </a:r>
              <a:endParaRPr lang="en-US" sz="1200" dirty="0">
                <a:solidFill>
                  <a:srgbClr val="002060"/>
                </a:solidFill>
              </a:endParaRPr>
            </a:p>
          </p:txBody>
        </p:sp>
        <p:sp>
          <p:nvSpPr>
            <p:cNvPr id="112" name="Rectangle 111">
              <a:hlinkClick r:id="rId15" action="ppaction://hlinksldjump"/>
            </p:cNvPr>
            <p:cNvSpPr/>
            <p:nvPr/>
          </p:nvSpPr>
          <p:spPr>
            <a:xfrm>
              <a:off x="6736080" y="2556510"/>
              <a:ext cx="274320" cy="1828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dirty="0" smtClean="0">
                  <a:solidFill>
                    <a:srgbClr val="002060"/>
                  </a:solidFill>
                </a:rPr>
                <a:t>17</a:t>
              </a:r>
              <a:endParaRPr lang="en-US" sz="1200" dirty="0">
                <a:solidFill>
                  <a:srgbClr val="002060"/>
                </a:solidFill>
              </a:endParaRPr>
            </a:p>
          </p:txBody>
        </p:sp>
        <p:sp>
          <p:nvSpPr>
            <p:cNvPr id="114" name="Rectangle 113">
              <a:hlinkClick r:id="rId16" action="ppaction://hlinksldjump"/>
            </p:cNvPr>
            <p:cNvSpPr/>
            <p:nvPr/>
          </p:nvSpPr>
          <p:spPr>
            <a:xfrm>
              <a:off x="4450080" y="2907030"/>
              <a:ext cx="2286000" cy="1828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en-US" sz="1200" dirty="0" smtClean="0">
                  <a:solidFill>
                    <a:srgbClr val="002060"/>
                  </a:solidFill>
                </a:rPr>
                <a:t>Ranks</a:t>
              </a:r>
              <a:endParaRPr lang="en-US" sz="1200" dirty="0">
                <a:solidFill>
                  <a:srgbClr val="002060"/>
                </a:solidFill>
              </a:endParaRPr>
            </a:p>
          </p:txBody>
        </p:sp>
        <p:sp>
          <p:nvSpPr>
            <p:cNvPr id="115" name="Rectangle 114">
              <a:hlinkClick r:id="rId16" action="ppaction://hlinksldjump"/>
            </p:cNvPr>
            <p:cNvSpPr/>
            <p:nvPr/>
          </p:nvSpPr>
          <p:spPr>
            <a:xfrm>
              <a:off x="6736080" y="2907030"/>
              <a:ext cx="274320" cy="1828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dirty="0" smtClean="0">
                  <a:solidFill>
                    <a:srgbClr val="002060"/>
                  </a:solidFill>
                </a:rPr>
                <a:t>18</a:t>
              </a:r>
              <a:endParaRPr lang="en-US" sz="1200" dirty="0">
                <a:solidFill>
                  <a:srgbClr val="002060"/>
                </a:solidFill>
              </a:endParaRPr>
            </a:p>
          </p:txBody>
        </p:sp>
        <p:sp>
          <p:nvSpPr>
            <p:cNvPr id="117" name="Rectangle 116">
              <a:hlinkClick r:id="rId17" action="ppaction://hlinksldjump"/>
            </p:cNvPr>
            <p:cNvSpPr/>
            <p:nvPr/>
          </p:nvSpPr>
          <p:spPr>
            <a:xfrm>
              <a:off x="4450080" y="3257550"/>
              <a:ext cx="2286000" cy="1828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en-US" sz="1200" dirty="0" smtClean="0">
                  <a:solidFill>
                    <a:srgbClr val="002060"/>
                  </a:solidFill>
                </a:rPr>
                <a:t>Regimes</a:t>
              </a:r>
              <a:endParaRPr lang="en-US" sz="1200" dirty="0">
                <a:solidFill>
                  <a:srgbClr val="002060"/>
                </a:solidFill>
              </a:endParaRPr>
            </a:p>
          </p:txBody>
        </p:sp>
        <p:sp>
          <p:nvSpPr>
            <p:cNvPr id="118" name="Rectangle 117">
              <a:hlinkClick r:id="rId17" action="ppaction://hlinksldjump"/>
            </p:cNvPr>
            <p:cNvSpPr/>
            <p:nvPr/>
          </p:nvSpPr>
          <p:spPr>
            <a:xfrm>
              <a:off x="6736080" y="3257550"/>
              <a:ext cx="274320" cy="1828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dirty="0" smtClean="0">
                  <a:solidFill>
                    <a:srgbClr val="002060"/>
                  </a:solidFill>
                </a:rPr>
                <a:t>19</a:t>
              </a:r>
              <a:endParaRPr lang="en-US" sz="1200" dirty="0">
                <a:solidFill>
                  <a:srgbClr val="002060"/>
                </a:solidFill>
              </a:endParaRPr>
            </a:p>
          </p:txBody>
        </p:sp>
        <p:sp>
          <p:nvSpPr>
            <p:cNvPr id="120" name="Rectangle 119">
              <a:hlinkClick r:id="rId18" action="ppaction://hlinksldjump"/>
            </p:cNvPr>
            <p:cNvSpPr/>
            <p:nvPr/>
          </p:nvSpPr>
          <p:spPr>
            <a:xfrm>
              <a:off x="4450080" y="3608070"/>
              <a:ext cx="2286000" cy="1828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en-US" sz="1200" dirty="0" smtClean="0">
                  <a:solidFill>
                    <a:srgbClr val="002060"/>
                  </a:solidFill>
                </a:rPr>
                <a:t>Reports</a:t>
              </a:r>
              <a:endParaRPr lang="en-US" sz="1200" dirty="0">
                <a:solidFill>
                  <a:srgbClr val="002060"/>
                </a:solidFill>
              </a:endParaRPr>
            </a:p>
          </p:txBody>
        </p:sp>
        <p:sp>
          <p:nvSpPr>
            <p:cNvPr id="121" name="Rectangle 120">
              <a:hlinkClick r:id="rId18" action="ppaction://hlinksldjump"/>
            </p:cNvPr>
            <p:cNvSpPr/>
            <p:nvPr/>
          </p:nvSpPr>
          <p:spPr>
            <a:xfrm>
              <a:off x="6736080" y="3608070"/>
              <a:ext cx="274320" cy="1828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dirty="0" smtClean="0">
                  <a:solidFill>
                    <a:srgbClr val="002060"/>
                  </a:solidFill>
                </a:rPr>
                <a:t>20</a:t>
              </a:r>
              <a:endParaRPr lang="en-US" sz="1200" dirty="0">
                <a:solidFill>
                  <a:srgbClr val="002060"/>
                </a:solidFill>
              </a:endParaRPr>
            </a:p>
          </p:txBody>
        </p:sp>
      </p:gr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ounded Rectangle 24">
            <a:hlinkClick r:id="rId2" action="ppaction://hlinksldjump"/>
          </p:cNvPr>
          <p:cNvSpPr/>
          <p:nvPr/>
        </p:nvSpPr>
        <p:spPr>
          <a:xfrm>
            <a:off x="7924800" y="4735830"/>
            <a:ext cx="1066800" cy="274320"/>
          </a:xfrm>
          <a:prstGeom prst="roundRect">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2700000" scaled="1"/>
            <a:tileRect/>
          </a:gradFill>
          <a:ln w="952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t>Back</a:t>
            </a:r>
            <a:endParaRPr lang="en-US" sz="1100" dirty="0"/>
          </a:p>
        </p:txBody>
      </p:sp>
      <p:pic>
        <p:nvPicPr>
          <p:cNvPr id="2050" name="Picture 2"/>
          <p:cNvPicPr>
            <a:picLocks noChangeAspect="1" noChangeArrowheads="1"/>
          </p:cNvPicPr>
          <p:nvPr/>
        </p:nvPicPr>
        <p:blipFill>
          <a:blip r:embed="rId3"/>
          <a:srcRect b="5275"/>
          <a:stretch>
            <a:fillRect/>
          </a:stretch>
        </p:blipFill>
        <p:spPr bwMode="auto">
          <a:xfrm>
            <a:off x="0" y="0"/>
            <a:ext cx="9144000" cy="4616159"/>
          </a:xfrm>
          <a:prstGeom prst="rect">
            <a:avLst/>
          </a:prstGeom>
          <a:noFill/>
          <a:ln w="9525">
            <a:noFill/>
            <a:miter lim="800000"/>
            <a:headEnd/>
            <a:tailEnd/>
          </a:ln>
          <a:effectLst>
            <a:outerShdw blurRad="50800" dist="38100" dir="5400000" algn="t" rotWithShape="0">
              <a:prstClr val="black">
                <a:alpha val="40000"/>
              </a:prstClr>
            </a:outerShdw>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89190" y="361950"/>
            <a:ext cx="45720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smtClean="0">
                <a:solidFill>
                  <a:srgbClr val="0070C0"/>
                </a:solidFill>
              </a:rPr>
              <a:t>Rest Hours Log</a:t>
            </a:r>
            <a:endParaRPr lang="en-US" sz="2000" b="1" dirty="0">
              <a:solidFill>
                <a:srgbClr val="0070C0"/>
              </a:solidFill>
            </a:endParaRPr>
          </a:p>
        </p:txBody>
      </p:sp>
      <p:sp>
        <p:nvSpPr>
          <p:cNvPr id="7" name="Rectangle 6"/>
          <p:cNvSpPr/>
          <p:nvPr/>
        </p:nvSpPr>
        <p:spPr>
          <a:xfrm>
            <a:off x="280630" y="238980"/>
            <a:ext cx="91440" cy="91440"/>
          </a:xfrm>
          <a:prstGeom prst="rect">
            <a:avLst/>
          </a:prstGeom>
          <a:solidFill>
            <a:srgbClr val="FF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417790" y="238980"/>
            <a:ext cx="182880" cy="91440"/>
          </a:xfrm>
          <a:prstGeom prst="rect">
            <a:avLst/>
          </a:prstGeom>
          <a:solidFill>
            <a:srgbClr val="00206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entagon 11"/>
          <p:cNvSpPr/>
          <p:nvPr/>
        </p:nvSpPr>
        <p:spPr>
          <a:xfrm rot="5400000">
            <a:off x="7010400" y="-19050"/>
            <a:ext cx="365760" cy="365760"/>
          </a:xfrm>
          <a:prstGeom prst="homePlate">
            <a:avLst>
              <a:gd name="adj" fmla="val 32759"/>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lIns="0" tIns="0" rIns="0" bIns="0" rtlCol="0" anchor="ctr"/>
          <a:lstStyle/>
          <a:p>
            <a:pPr algn="ctr"/>
            <a:r>
              <a:rPr lang="en-US" sz="1100" dirty="0" smtClean="0"/>
              <a:t>8</a:t>
            </a:r>
            <a:endParaRPr lang="en-US" sz="1100" dirty="0"/>
          </a:p>
        </p:txBody>
      </p:sp>
      <p:pic>
        <p:nvPicPr>
          <p:cNvPr id="14" name="Picture 13" descr="Icon-512-300x300.png">
            <a:hlinkClick r:id="rId2" action="ppaction://hlinksldjump"/>
          </p:cNvPr>
          <p:cNvPicPr>
            <a:picLocks noChangeAspect="1"/>
          </p:cNvPicPr>
          <p:nvPr/>
        </p:nvPicPr>
        <p:blipFill>
          <a:blip r:embed="rId3" cstate="print"/>
          <a:stretch>
            <a:fillRect/>
          </a:stretch>
        </p:blipFill>
        <p:spPr>
          <a:xfrm>
            <a:off x="8229600" y="255270"/>
            <a:ext cx="228600" cy="228600"/>
          </a:xfrm>
          <a:prstGeom prst="rect">
            <a:avLst/>
          </a:prstGeom>
          <a:effectLst>
            <a:outerShdw blurRad="50800" dist="38100" dir="2700000" algn="tl" rotWithShape="0">
              <a:prstClr val="black">
                <a:alpha val="40000"/>
              </a:prstClr>
            </a:outerShdw>
          </a:effectLst>
        </p:spPr>
      </p:pic>
      <p:sp>
        <p:nvSpPr>
          <p:cNvPr id="15" name="Right Arrow 14">
            <a:hlinkClick r:id="rId4" action="ppaction://hlinksldjump"/>
          </p:cNvPr>
          <p:cNvSpPr/>
          <p:nvPr/>
        </p:nvSpPr>
        <p:spPr>
          <a:xfrm>
            <a:off x="8534400" y="4324350"/>
            <a:ext cx="304800" cy="274320"/>
          </a:xfrm>
          <a:prstGeom prst="rightArrow">
            <a:avLst>
              <a:gd name="adj1" fmla="val 72069"/>
              <a:gd name="adj2" fmla="val 43793"/>
            </a:avLst>
          </a:prstGeom>
          <a:gradFill flip="none" rotWithShape="1">
            <a:gsLst>
              <a:gs pos="0">
                <a:srgbClr val="00B050">
                  <a:shade val="30000"/>
                  <a:satMod val="115000"/>
                </a:srgbClr>
              </a:gs>
              <a:gs pos="50000">
                <a:srgbClr val="00B050">
                  <a:shade val="67500"/>
                  <a:satMod val="115000"/>
                </a:srgbClr>
              </a:gs>
              <a:gs pos="100000">
                <a:srgbClr val="00B050">
                  <a:shade val="100000"/>
                  <a:satMod val="115000"/>
                </a:srgbClr>
              </a:gs>
            </a:gsLst>
            <a:lin ang="18900000" scaled="1"/>
            <a:tileRect/>
          </a:gradFill>
          <a:ln w="952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Arrow 15">
            <a:hlinkClick r:id="rId5" action="ppaction://hlinksldjump"/>
          </p:cNvPr>
          <p:cNvSpPr/>
          <p:nvPr/>
        </p:nvSpPr>
        <p:spPr>
          <a:xfrm flipH="1">
            <a:off x="304800" y="4324350"/>
            <a:ext cx="304800" cy="274320"/>
          </a:xfrm>
          <a:prstGeom prst="rightArrow">
            <a:avLst>
              <a:gd name="adj1" fmla="val 72069"/>
              <a:gd name="adj2" fmla="val 43793"/>
            </a:avLst>
          </a:prstGeom>
          <a:gradFill flip="none" rotWithShape="1">
            <a:gsLst>
              <a:gs pos="0">
                <a:srgbClr val="00B050">
                  <a:shade val="30000"/>
                  <a:satMod val="115000"/>
                </a:srgbClr>
              </a:gs>
              <a:gs pos="50000">
                <a:srgbClr val="00B050">
                  <a:shade val="67500"/>
                  <a:satMod val="115000"/>
                </a:srgbClr>
              </a:gs>
              <a:gs pos="100000">
                <a:srgbClr val="00B050">
                  <a:shade val="100000"/>
                  <a:satMod val="115000"/>
                </a:srgbClr>
              </a:gs>
            </a:gsLst>
            <a:lin ang="18900000" scaled="1"/>
            <a:tileRect/>
          </a:gradFill>
          <a:ln w="952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descr="3-ITF-gives-warm-welcome-to-MLC-2006-2.jpg"/>
          <p:cNvPicPr>
            <a:picLocks noChangeAspect="1"/>
          </p:cNvPicPr>
          <p:nvPr/>
        </p:nvPicPr>
        <p:blipFill>
          <a:blip r:embed="rId6" cstate="print"/>
          <a:srcRect l="49835" r="9967"/>
          <a:stretch>
            <a:fillRect/>
          </a:stretch>
        </p:blipFill>
        <p:spPr>
          <a:xfrm>
            <a:off x="6870700" y="908050"/>
            <a:ext cx="1865537" cy="3276600"/>
          </a:xfrm>
          <a:prstGeom prst="rect">
            <a:avLst/>
          </a:prstGeom>
        </p:spPr>
      </p:pic>
      <p:sp>
        <p:nvSpPr>
          <p:cNvPr id="20" name="Rectangle 19"/>
          <p:cNvSpPr/>
          <p:nvPr/>
        </p:nvSpPr>
        <p:spPr>
          <a:xfrm>
            <a:off x="6858000" y="895350"/>
            <a:ext cx="2057400" cy="3291840"/>
          </a:xfrm>
          <a:prstGeom prst="rect">
            <a:avLst/>
          </a:prstGeom>
          <a:solidFill>
            <a:schemeClr val="bg1">
              <a:alpha val="90000"/>
            </a:schemeClr>
          </a:solidFill>
          <a:ln w="3175">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lnSpc>
                <a:spcPct val="120000"/>
              </a:lnSpc>
            </a:pPr>
            <a:r>
              <a:rPr lang="en-US" sz="1200" b="1" dirty="0" smtClean="0">
                <a:solidFill>
                  <a:schemeClr val="tx1"/>
                </a:solidFill>
              </a:rPr>
              <a:t>Non-Conformity Indication</a:t>
            </a:r>
          </a:p>
          <a:p>
            <a:pPr algn="just">
              <a:lnSpc>
                <a:spcPct val="120000"/>
              </a:lnSpc>
            </a:pPr>
            <a:endParaRPr lang="en-US" sz="1200" dirty="0" smtClean="0">
              <a:solidFill>
                <a:schemeClr val="tx1"/>
              </a:solidFill>
            </a:endParaRPr>
          </a:p>
          <a:p>
            <a:pPr algn="just">
              <a:lnSpc>
                <a:spcPct val="120000"/>
              </a:lnSpc>
            </a:pPr>
            <a:r>
              <a:rPr lang="en-US" sz="1200" dirty="0" smtClean="0">
                <a:solidFill>
                  <a:schemeClr val="tx1"/>
                </a:solidFill>
              </a:rPr>
              <a:t>When a user has non conformities, </a:t>
            </a:r>
          </a:p>
          <a:p>
            <a:pPr marL="274320" indent="-274320" algn="just">
              <a:lnSpc>
                <a:spcPct val="120000"/>
              </a:lnSpc>
              <a:buFont typeface="Arial" pitchFamily="34" charset="0"/>
              <a:buChar char="•"/>
            </a:pPr>
            <a:r>
              <a:rPr lang="en-US" sz="1200" dirty="0" smtClean="0">
                <a:solidFill>
                  <a:schemeClr val="tx1"/>
                </a:solidFill>
              </a:rPr>
              <a:t>A red balloon against the date indicates non-conformity</a:t>
            </a:r>
          </a:p>
          <a:p>
            <a:pPr marL="274320" indent="-274320" algn="just">
              <a:lnSpc>
                <a:spcPct val="120000"/>
              </a:lnSpc>
              <a:buFont typeface="Arial" pitchFamily="34" charset="0"/>
              <a:buChar char="•"/>
            </a:pPr>
            <a:r>
              <a:rPr lang="en-US" sz="1200" dirty="0" smtClean="0">
                <a:solidFill>
                  <a:schemeClr val="tx1"/>
                </a:solidFill>
              </a:rPr>
              <a:t>A green balloon against the date indicates non-conformity but with STCW2010 Manila exemption.</a:t>
            </a:r>
          </a:p>
          <a:p>
            <a:pPr algn="just">
              <a:lnSpc>
                <a:spcPct val="120000"/>
              </a:lnSpc>
            </a:pPr>
            <a:endParaRPr lang="en-US" sz="1200" dirty="0" smtClean="0">
              <a:solidFill>
                <a:schemeClr val="tx1"/>
              </a:solidFill>
            </a:endParaRPr>
          </a:p>
        </p:txBody>
      </p:sp>
      <p:pic>
        <p:nvPicPr>
          <p:cNvPr id="23" name="Picture 4">
            <a:hlinkClick r:id="rId7" action="ppaction://hlinksldjump"/>
          </p:cNvPr>
          <p:cNvPicPr>
            <a:picLocks noChangeAspect="1" noChangeArrowheads="1"/>
          </p:cNvPicPr>
          <p:nvPr/>
        </p:nvPicPr>
        <p:blipFill>
          <a:blip r:embed="rId8" cstate="print"/>
          <a:srcRect/>
          <a:stretch>
            <a:fillRect/>
          </a:stretch>
        </p:blipFill>
        <p:spPr bwMode="auto">
          <a:xfrm>
            <a:off x="5580063" y="4171950"/>
            <a:ext cx="1201737" cy="579437"/>
          </a:xfrm>
          <a:prstGeom prst="rect">
            <a:avLst/>
          </a:prstGeom>
          <a:noFill/>
          <a:ln w="9525">
            <a:noFill/>
            <a:miter lim="800000"/>
            <a:headEnd/>
            <a:tailEnd/>
          </a:ln>
          <a:effectLst/>
        </p:spPr>
      </p:pic>
      <p:pic>
        <p:nvPicPr>
          <p:cNvPr id="21" name="Picture 20" descr="home-128 (1).png">
            <a:hlinkClick r:id="rId9" action="ppaction://hlinksldjump"/>
          </p:cNvPr>
          <p:cNvPicPr>
            <a:picLocks noChangeAspect="1"/>
          </p:cNvPicPr>
          <p:nvPr/>
        </p:nvPicPr>
        <p:blipFill>
          <a:blip r:embed="rId10" cstate="print"/>
          <a:stretch>
            <a:fillRect/>
          </a:stretch>
        </p:blipFill>
        <p:spPr>
          <a:xfrm>
            <a:off x="8534400" y="223740"/>
            <a:ext cx="274320" cy="274320"/>
          </a:xfrm>
          <a:prstGeom prst="rect">
            <a:avLst/>
          </a:prstGeom>
          <a:effectLst>
            <a:outerShdw blurRad="50800" dist="38100" dir="2700000" algn="tl" rotWithShape="0">
              <a:prstClr val="black">
                <a:alpha val="40000"/>
              </a:prstClr>
            </a:outerShdw>
          </a:effectLst>
        </p:spPr>
      </p:pic>
      <p:pic>
        <p:nvPicPr>
          <p:cNvPr id="1027" name="Picture 3"/>
          <p:cNvPicPr>
            <a:picLocks noChangeAspect="1" noChangeArrowheads="1"/>
          </p:cNvPicPr>
          <p:nvPr/>
        </p:nvPicPr>
        <p:blipFill>
          <a:blip r:embed="rId11"/>
          <a:srcRect l="9839" t="7912" r="5622" b="5275"/>
          <a:stretch>
            <a:fillRect/>
          </a:stretch>
        </p:blipFill>
        <p:spPr bwMode="auto">
          <a:xfrm>
            <a:off x="365760" y="936441"/>
            <a:ext cx="5966918" cy="3265668"/>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1028" name="Picture 4"/>
          <p:cNvPicPr>
            <a:picLocks noChangeAspect="1" noChangeArrowheads="1"/>
          </p:cNvPicPr>
          <p:nvPr/>
        </p:nvPicPr>
        <p:blipFill>
          <a:blip r:embed="rId12"/>
          <a:srcRect l="9839" t="40879" r="35842"/>
          <a:stretch>
            <a:fillRect/>
          </a:stretch>
        </p:blipFill>
        <p:spPr bwMode="auto">
          <a:xfrm>
            <a:off x="3124200" y="2146449"/>
            <a:ext cx="3526263" cy="2045478"/>
          </a:xfrm>
          <a:prstGeom prst="rect">
            <a:avLst/>
          </a:prstGeom>
          <a:noFill/>
          <a:ln w="9525">
            <a:noFill/>
            <a:miter lim="800000"/>
            <a:headEnd/>
            <a:tailEnd/>
          </a:ln>
          <a:effectLst>
            <a:outerShdw blurRad="50800" dist="38100" dir="2700000" algn="tl" rotWithShape="0">
              <a:prstClr val="black">
                <a:alpha val="40000"/>
              </a:prstClr>
            </a:outerShdw>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ounded Rectangle 24">
            <a:hlinkClick r:id="rId2" action="ppaction://hlinksldjump"/>
          </p:cNvPr>
          <p:cNvSpPr/>
          <p:nvPr/>
        </p:nvSpPr>
        <p:spPr>
          <a:xfrm>
            <a:off x="7924800" y="4735830"/>
            <a:ext cx="1066800" cy="274320"/>
          </a:xfrm>
          <a:prstGeom prst="roundRect">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2700000" scaled="1"/>
            <a:tileRect/>
          </a:gradFill>
          <a:ln w="952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t>Back</a:t>
            </a:r>
            <a:endParaRPr lang="en-US" sz="1100" dirty="0"/>
          </a:p>
        </p:txBody>
      </p:sp>
      <p:pic>
        <p:nvPicPr>
          <p:cNvPr id="12" name="Picture 3"/>
          <p:cNvPicPr>
            <a:picLocks noChangeAspect="1" noChangeArrowheads="1"/>
          </p:cNvPicPr>
          <p:nvPr/>
        </p:nvPicPr>
        <p:blipFill>
          <a:blip r:embed="rId3"/>
          <a:srcRect b="5275"/>
          <a:stretch>
            <a:fillRect/>
          </a:stretch>
        </p:blipFill>
        <p:spPr bwMode="auto">
          <a:xfrm>
            <a:off x="0" y="-19050"/>
            <a:ext cx="9144000" cy="4616171"/>
          </a:xfrm>
          <a:prstGeom prst="rect">
            <a:avLst/>
          </a:prstGeom>
          <a:noFill/>
          <a:ln w="9525">
            <a:noFill/>
            <a:miter lim="800000"/>
            <a:headEnd/>
            <a:tailEnd/>
          </a:ln>
          <a:effectLst>
            <a:outerShdw blurRad="50800" dist="38100" dir="5400000" algn="t" rotWithShape="0">
              <a:prstClr val="black">
                <a:alpha val="40000"/>
              </a:prstClr>
            </a:outerShdw>
          </a:effectLst>
        </p:spPr>
      </p:pic>
      <p:pic>
        <p:nvPicPr>
          <p:cNvPr id="13" name="Picture 4"/>
          <p:cNvPicPr>
            <a:picLocks noChangeAspect="1" noChangeArrowheads="1"/>
          </p:cNvPicPr>
          <p:nvPr/>
        </p:nvPicPr>
        <p:blipFill>
          <a:blip r:embed="rId4"/>
          <a:srcRect l="11947" t="42198" r="30922"/>
          <a:stretch>
            <a:fillRect/>
          </a:stretch>
        </p:blipFill>
        <p:spPr bwMode="auto">
          <a:xfrm>
            <a:off x="4506113" y="2038350"/>
            <a:ext cx="4410901" cy="2378396"/>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89190" y="361950"/>
            <a:ext cx="45720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smtClean="0">
                <a:solidFill>
                  <a:srgbClr val="0070C0"/>
                </a:solidFill>
              </a:rPr>
              <a:t>Rest Hours Log</a:t>
            </a:r>
            <a:endParaRPr lang="en-US" sz="2000" b="1" dirty="0">
              <a:solidFill>
                <a:srgbClr val="0070C0"/>
              </a:solidFill>
            </a:endParaRPr>
          </a:p>
        </p:txBody>
      </p:sp>
      <p:sp>
        <p:nvSpPr>
          <p:cNvPr id="7" name="Rectangle 6"/>
          <p:cNvSpPr/>
          <p:nvPr/>
        </p:nvSpPr>
        <p:spPr>
          <a:xfrm>
            <a:off x="280630" y="238980"/>
            <a:ext cx="91440" cy="91440"/>
          </a:xfrm>
          <a:prstGeom prst="rect">
            <a:avLst/>
          </a:prstGeom>
          <a:solidFill>
            <a:srgbClr val="FF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417790" y="238980"/>
            <a:ext cx="182880" cy="91440"/>
          </a:xfrm>
          <a:prstGeom prst="rect">
            <a:avLst/>
          </a:prstGeom>
          <a:solidFill>
            <a:srgbClr val="00206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entagon 11"/>
          <p:cNvSpPr/>
          <p:nvPr/>
        </p:nvSpPr>
        <p:spPr>
          <a:xfrm rot="5400000">
            <a:off x="7010400" y="-19050"/>
            <a:ext cx="365760" cy="365760"/>
          </a:xfrm>
          <a:prstGeom prst="homePlate">
            <a:avLst>
              <a:gd name="adj" fmla="val 32759"/>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lIns="0" tIns="0" rIns="0" bIns="0" rtlCol="0" anchor="ctr"/>
          <a:lstStyle/>
          <a:p>
            <a:pPr algn="ctr"/>
            <a:r>
              <a:rPr lang="en-US" sz="1100" dirty="0" smtClean="0"/>
              <a:t>9</a:t>
            </a:r>
            <a:endParaRPr lang="en-US" sz="1100" dirty="0"/>
          </a:p>
        </p:txBody>
      </p:sp>
      <p:pic>
        <p:nvPicPr>
          <p:cNvPr id="14" name="Picture 13" descr="Icon-512-300x300.png">
            <a:hlinkClick r:id="rId2" action="ppaction://hlinksldjump"/>
          </p:cNvPr>
          <p:cNvPicPr>
            <a:picLocks noChangeAspect="1"/>
          </p:cNvPicPr>
          <p:nvPr/>
        </p:nvPicPr>
        <p:blipFill>
          <a:blip r:embed="rId3" cstate="print"/>
          <a:stretch>
            <a:fillRect/>
          </a:stretch>
        </p:blipFill>
        <p:spPr>
          <a:xfrm>
            <a:off x="8229600" y="255270"/>
            <a:ext cx="228600" cy="228600"/>
          </a:xfrm>
          <a:prstGeom prst="rect">
            <a:avLst/>
          </a:prstGeom>
          <a:effectLst>
            <a:outerShdw blurRad="50800" dist="38100" dir="2700000" algn="tl" rotWithShape="0">
              <a:prstClr val="black">
                <a:alpha val="40000"/>
              </a:prstClr>
            </a:outerShdw>
          </a:effectLst>
        </p:spPr>
      </p:pic>
      <p:sp>
        <p:nvSpPr>
          <p:cNvPr id="15" name="Right Arrow 14">
            <a:hlinkClick r:id="rId4" action="ppaction://hlinksldjump"/>
          </p:cNvPr>
          <p:cNvSpPr/>
          <p:nvPr/>
        </p:nvSpPr>
        <p:spPr>
          <a:xfrm>
            <a:off x="8534400" y="4324350"/>
            <a:ext cx="304800" cy="274320"/>
          </a:xfrm>
          <a:prstGeom prst="rightArrow">
            <a:avLst>
              <a:gd name="adj1" fmla="val 72069"/>
              <a:gd name="adj2" fmla="val 43793"/>
            </a:avLst>
          </a:prstGeom>
          <a:gradFill flip="none" rotWithShape="1">
            <a:gsLst>
              <a:gs pos="0">
                <a:srgbClr val="00B050">
                  <a:shade val="30000"/>
                  <a:satMod val="115000"/>
                </a:srgbClr>
              </a:gs>
              <a:gs pos="50000">
                <a:srgbClr val="00B050">
                  <a:shade val="67500"/>
                  <a:satMod val="115000"/>
                </a:srgbClr>
              </a:gs>
              <a:gs pos="100000">
                <a:srgbClr val="00B050">
                  <a:shade val="100000"/>
                  <a:satMod val="115000"/>
                </a:srgbClr>
              </a:gs>
            </a:gsLst>
            <a:lin ang="18900000" scaled="1"/>
            <a:tileRect/>
          </a:gradFill>
          <a:ln w="952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Arrow 15">
            <a:hlinkClick r:id="rId5" action="ppaction://hlinksldjump"/>
          </p:cNvPr>
          <p:cNvSpPr/>
          <p:nvPr/>
        </p:nvSpPr>
        <p:spPr>
          <a:xfrm flipH="1">
            <a:off x="304800" y="4324350"/>
            <a:ext cx="304800" cy="274320"/>
          </a:xfrm>
          <a:prstGeom prst="rightArrow">
            <a:avLst>
              <a:gd name="adj1" fmla="val 72069"/>
              <a:gd name="adj2" fmla="val 43793"/>
            </a:avLst>
          </a:prstGeom>
          <a:gradFill flip="none" rotWithShape="1">
            <a:gsLst>
              <a:gs pos="0">
                <a:srgbClr val="00B050">
                  <a:shade val="30000"/>
                  <a:satMod val="115000"/>
                </a:srgbClr>
              </a:gs>
              <a:gs pos="50000">
                <a:srgbClr val="00B050">
                  <a:shade val="67500"/>
                  <a:satMod val="115000"/>
                </a:srgbClr>
              </a:gs>
              <a:gs pos="100000">
                <a:srgbClr val="00B050">
                  <a:shade val="100000"/>
                  <a:satMod val="115000"/>
                </a:srgbClr>
              </a:gs>
            </a:gsLst>
            <a:lin ang="18900000" scaled="1"/>
            <a:tileRect/>
          </a:gradFill>
          <a:ln w="952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descr="3-ITF-gives-warm-welcome-to-MLC-2006-2.jpg"/>
          <p:cNvPicPr>
            <a:picLocks noChangeAspect="1"/>
          </p:cNvPicPr>
          <p:nvPr/>
        </p:nvPicPr>
        <p:blipFill>
          <a:blip r:embed="rId6" cstate="print"/>
          <a:srcRect l="49835" r="9967"/>
          <a:stretch>
            <a:fillRect/>
          </a:stretch>
        </p:blipFill>
        <p:spPr>
          <a:xfrm>
            <a:off x="6870700" y="908050"/>
            <a:ext cx="1865537" cy="3276600"/>
          </a:xfrm>
          <a:prstGeom prst="rect">
            <a:avLst/>
          </a:prstGeom>
        </p:spPr>
      </p:pic>
      <p:sp>
        <p:nvSpPr>
          <p:cNvPr id="19" name="Rectangle 18"/>
          <p:cNvSpPr/>
          <p:nvPr/>
        </p:nvSpPr>
        <p:spPr>
          <a:xfrm>
            <a:off x="6858000" y="895350"/>
            <a:ext cx="2057400" cy="3291840"/>
          </a:xfrm>
          <a:prstGeom prst="rect">
            <a:avLst/>
          </a:prstGeom>
          <a:solidFill>
            <a:schemeClr val="bg1">
              <a:alpha val="90000"/>
            </a:schemeClr>
          </a:solidFill>
          <a:ln w="3175">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lnSpc>
                <a:spcPct val="120000"/>
              </a:lnSpc>
            </a:pPr>
            <a:r>
              <a:rPr lang="en-US" sz="1200" dirty="0" smtClean="0">
                <a:solidFill>
                  <a:schemeClr val="tx1"/>
                </a:solidFill>
              </a:rPr>
              <a:t>The user can click on the balloon (Red/ Green) and find out the period (highlighted in Red) in which the non-conformity has occurred. </a:t>
            </a:r>
          </a:p>
          <a:p>
            <a:pPr algn="just">
              <a:lnSpc>
                <a:spcPct val="120000"/>
              </a:lnSpc>
            </a:pPr>
            <a:endParaRPr lang="en-US" sz="1200" dirty="0" smtClean="0">
              <a:solidFill>
                <a:schemeClr val="tx1"/>
              </a:solidFill>
            </a:endParaRPr>
          </a:p>
          <a:p>
            <a:pPr algn="just">
              <a:lnSpc>
                <a:spcPct val="120000"/>
              </a:lnSpc>
            </a:pPr>
            <a:r>
              <a:rPr lang="en-US" sz="1200" dirty="0" smtClean="0">
                <a:solidFill>
                  <a:schemeClr val="tx1"/>
                </a:solidFill>
              </a:rPr>
              <a:t>The user can check and mark the work hours accordingly in this period to avoid non-conformity. This is very useful to predict future non-conformities, when used in tandem with ‘Rest Templates.’</a:t>
            </a:r>
          </a:p>
        </p:txBody>
      </p:sp>
      <p:pic>
        <p:nvPicPr>
          <p:cNvPr id="21" name="Picture 4">
            <a:hlinkClick r:id="rId7" action="ppaction://hlinksldjump"/>
          </p:cNvPr>
          <p:cNvPicPr>
            <a:picLocks noChangeAspect="1" noChangeArrowheads="1"/>
          </p:cNvPicPr>
          <p:nvPr/>
        </p:nvPicPr>
        <p:blipFill>
          <a:blip r:embed="rId8" cstate="print"/>
          <a:srcRect/>
          <a:stretch>
            <a:fillRect/>
          </a:stretch>
        </p:blipFill>
        <p:spPr bwMode="auto">
          <a:xfrm>
            <a:off x="5580063" y="4171950"/>
            <a:ext cx="1201737" cy="579437"/>
          </a:xfrm>
          <a:prstGeom prst="rect">
            <a:avLst/>
          </a:prstGeom>
          <a:noFill/>
          <a:ln w="9525">
            <a:noFill/>
            <a:miter lim="800000"/>
            <a:headEnd/>
            <a:tailEnd/>
          </a:ln>
          <a:effectLst/>
        </p:spPr>
      </p:pic>
      <p:pic>
        <p:nvPicPr>
          <p:cNvPr id="20" name="Picture 19" descr="home-128 (1).png">
            <a:hlinkClick r:id="rId9" action="ppaction://hlinksldjump"/>
          </p:cNvPr>
          <p:cNvPicPr>
            <a:picLocks noChangeAspect="1"/>
          </p:cNvPicPr>
          <p:nvPr/>
        </p:nvPicPr>
        <p:blipFill>
          <a:blip r:embed="rId10" cstate="print"/>
          <a:stretch>
            <a:fillRect/>
          </a:stretch>
        </p:blipFill>
        <p:spPr>
          <a:xfrm>
            <a:off x="8534400" y="223740"/>
            <a:ext cx="274320" cy="274320"/>
          </a:xfrm>
          <a:prstGeom prst="rect">
            <a:avLst/>
          </a:prstGeom>
          <a:effectLst>
            <a:outerShdw blurRad="50800" dist="38100" dir="2700000" algn="tl" rotWithShape="0">
              <a:prstClr val="black">
                <a:alpha val="40000"/>
              </a:prstClr>
            </a:outerShdw>
          </a:effectLst>
        </p:spPr>
      </p:pic>
      <p:pic>
        <p:nvPicPr>
          <p:cNvPr id="4098" name="Picture 2"/>
          <p:cNvPicPr>
            <a:picLocks noChangeAspect="1" noChangeArrowheads="1"/>
          </p:cNvPicPr>
          <p:nvPr/>
        </p:nvPicPr>
        <p:blipFill>
          <a:blip r:embed="rId11"/>
          <a:srcRect l="7731" t="9231"/>
          <a:stretch>
            <a:fillRect/>
          </a:stretch>
        </p:blipFill>
        <p:spPr bwMode="auto">
          <a:xfrm>
            <a:off x="350979" y="895350"/>
            <a:ext cx="6278421" cy="3291840"/>
          </a:xfrm>
          <a:prstGeom prst="rect">
            <a:avLst/>
          </a:prstGeom>
          <a:noFill/>
          <a:ln w="9525">
            <a:noFill/>
            <a:miter lim="800000"/>
            <a:headEnd/>
            <a:tailEnd/>
          </a:ln>
          <a:effectLst>
            <a:outerShdw blurRad="50800" dist="38100" dir="2700000" algn="tl" rotWithShape="0">
              <a:prstClr val="black">
                <a:alpha val="40000"/>
              </a:prstClr>
            </a:outerShdw>
          </a:effec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ounded Rectangle 24">
            <a:hlinkClick r:id="rId2" action="ppaction://hlinksldjump"/>
          </p:cNvPr>
          <p:cNvSpPr/>
          <p:nvPr/>
        </p:nvSpPr>
        <p:spPr>
          <a:xfrm>
            <a:off x="7924800" y="4735830"/>
            <a:ext cx="1066800" cy="274320"/>
          </a:xfrm>
          <a:prstGeom prst="roundRect">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2700000" scaled="1"/>
            <a:tileRect/>
          </a:gradFill>
          <a:ln w="952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t>Back</a:t>
            </a:r>
            <a:endParaRPr lang="en-US" sz="1100" dirty="0"/>
          </a:p>
        </p:txBody>
      </p:sp>
      <p:pic>
        <p:nvPicPr>
          <p:cNvPr id="3074" name="Picture 2"/>
          <p:cNvPicPr>
            <a:picLocks noChangeAspect="1" noChangeArrowheads="1"/>
          </p:cNvPicPr>
          <p:nvPr/>
        </p:nvPicPr>
        <p:blipFill>
          <a:blip r:embed="rId3"/>
          <a:srcRect b="5275"/>
          <a:stretch>
            <a:fillRect/>
          </a:stretch>
        </p:blipFill>
        <p:spPr bwMode="auto">
          <a:xfrm>
            <a:off x="0" y="0"/>
            <a:ext cx="9144073" cy="4616171"/>
          </a:xfrm>
          <a:prstGeom prst="rect">
            <a:avLst/>
          </a:prstGeom>
          <a:noFill/>
          <a:ln w="9525">
            <a:noFill/>
            <a:miter lim="800000"/>
            <a:headEnd/>
            <a:tailEnd/>
          </a:ln>
          <a:effectLst>
            <a:outerShdw blurRad="50800" dist="38100" dir="5400000" algn="t" rotWithShape="0">
              <a:prstClr val="black">
                <a:alpha val="40000"/>
              </a:prstClr>
            </a:outerShdw>
          </a:effec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89190" y="361950"/>
            <a:ext cx="45720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smtClean="0">
                <a:solidFill>
                  <a:srgbClr val="0070C0"/>
                </a:solidFill>
              </a:rPr>
              <a:t>Rest Hours Log</a:t>
            </a:r>
            <a:endParaRPr lang="en-US" sz="2000" b="1" dirty="0">
              <a:solidFill>
                <a:srgbClr val="0070C0"/>
              </a:solidFill>
            </a:endParaRPr>
          </a:p>
        </p:txBody>
      </p:sp>
      <p:sp>
        <p:nvSpPr>
          <p:cNvPr id="8" name="Rectangle 7"/>
          <p:cNvSpPr/>
          <p:nvPr/>
        </p:nvSpPr>
        <p:spPr>
          <a:xfrm>
            <a:off x="280630" y="238980"/>
            <a:ext cx="91440" cy="91440"/>
          </a:xfrm>
          <a:prstGeom prst="rect">
            <a:avLst/>
          </a:prstGeom>
          <a:solidFill>
            <a:srgbClr val="FF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17790" y="238980"/>
            <a:ext cx="182880" cy="91440"/>
          </a:xfrm>
          <a:prstGeom prst="rect">
            <a:avLst/>
          </a:prstGeom>
          <a:solidFill>
            <a:srgbClr val="00206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entagon 12"/>
          <p:cNvSpPr/>
          <p:nvPr/>
        </p:nvSpPr>
        <p:spPr>
          <a:xfrm rot="5400000">
            <a:off x="7010400" y="-19050"/>
            <a:ext cx="365760" cy="365760"/>
          </a:xfrm>
          <a:prstGeom prst="homePlate">
            <a:avLst>
              <a:gd name="adj" fmla="val 32759"/>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lIns="0" tIns="0" rIns="0" bIns="0" rtlCol="0" anchor="ctr"/>
          <a:lstStyle/>
          <a:p>
            <a:pPr algn="ctr"/>
            <a:r>
              <a:rPr lang="en-US" sz="1100" dirty="0" smtClean="0"/>
              <a:t>10</a:t>
            </a:r>
            <a:endParaRPr lang="en-US" sz="1100" dirty="0"/>
          </a:p>
        </p:txBody>
      </p:sp>
      <p:pic>
        <p:nvPicPr>
          <p:cNvPr id="15" name="Picture 14" descr="Icon-512-300x300.png">
            <a:hlinkClick r:id="rId2" action="ppaction://hlinksldjump"/>
          </p:cNvPr>
          <p:cNvPicPr>
            <a:picLocks noChangeAspect="1"/>
          </p:cNvPicPr>
          <p:nvPr/>
        </p:nvPicPr>
        <p:blipFill>
          <a:blip r:embed="rId3" cstate="print"/>
          <a:stretch>
            <a:fillRect/>
          </a:stretch>
        </p:blipFill>
        <p:spPr>
          <a:xfrm>
            <a:off x="8229600" y="255270"/>
            <a:ext cx="228600" cy="228600"/>
          </a:xfrm>
          <a:prstGeom prst="rect">
            <a:avLst/>
          </a:prstGeom>
          <a:effectLst>
            <a:outerShdw blurRad="50800" dist="38100" dir="2700000" algn="tl" rotWithShape="0">
              <a:prstClr val="black">
                <a:alpha val="40000"/>
              </a:prstClr>
            </a:outerShdw>
          </a:effectLst>
        </p:spPr>
      </p:pic>
      <p:sp>
        <p:nvSpPr>
          <p:cNvPr id="16" name="Right Arrow 15">
            <a:hlinkClick r:id="rId4" action="ppaction://hlinksldjump"/>
          </p:cNvPr>
          <p:cNvSpPr/>
          <p:nvPr/>
        </p:nvSpPr>
        <p:spPr>
          <a:xfrm>
            <a:off x="8534400" y="4324350"/>
            <a:ext cx="304800" cy="274320"/>
          </a:xfrm>
          <a:prstGeom prst="rightArrow">
            <a:avLst>
              <a:gd name="adj1" fmla="val 72069"/>
              <a:gd name="adj2" fmla="val 43793"/>
            </a:avLst>
          </a:prstGeom>
          <a:gradFill flip="none" rotWithShape="1">
            <a:gsLst>
              <a:gs pos="0">
                <a:srgbClr val="00B050">
                  <a:shade val="30000"/>
                  <a:satMod val="115000"/>
                </a:srgbClr>
              </a:gs>
              <a:gs pos="50000">
                <a:srgbClr val="00B050">
                  <a:shade val="67500"/>
                  <a:satMod val="115000"/>
                </a:srgbClr>
              </a:gs>
              <a:gs pos="100000">
                <a:srgbClr val="00B050">
                  <a:shade val="100000"/>
                  <a:satMod val="115000"/>
                </a:srgbClr>
              </a:gs>
            </a:gsLst>
            <a:lin ang="18900000" scaled="1"/>
            <a:tileRect/>
          </a:gradFill>
          <a:ln w="952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ight Arrow 16">
            <a:hlinkClick r:id="rId5" action="ppaction://hlinksldjump"/>
          </p:cNvPr>
          <p:cNvSpPr/>
          <p:nvPr/>
        </p:nvSpPr>
        <p:spPr>
          <a:xfrm flipH="1">
            <a:off x="304800" y="4324350"/>
            <a:ext cx="304800" cy="274320"/>
          </a:xfrm>
          <a:prstGeom prst="rightArrow">
            <a:avLst>
              <a:gd name="adj1" fmla="val 72069"/>
              <a:gd name="adj2" fmla="val 43793"/>
            </a:avLst>
          </a:prstGeom>
          <a:gradFill flip="none" rotWithShape="1">
            <a:gsLst>
              <a:gs pos="0">
                <a:srgbClr val="00B050">
                  <a:shade val="30000"/>
                  <a:satMod val="115000"/>
                </a:srgbClr>
              </a:gs>
              <a:gs pos="50000">
                <a:srgbClr val="00B050">
                  <a:shade val="67500"/>
                  <a:satMod val="115000"/>
                </a:srgbClr>
              </a:gs>
              <a:gs pos="100000">
                <a:srgbClr val="00B050">
                  <a:shade val="100000"/>
                  <a:satMod val="115000"/>
                </a:srgbClr>
              </a:gs>
            </a:gsLst>
            <a:lin ang="18900000" scaled="1"/>
            <a:tileRect/>
          </a:gradFill>
          <a:ln w="952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descr="3-ITF-gives-warm-welcome-to-MLC-2006-2.jpg"/>
          <p:cNvPicPr>
            <a:picLocks noChangeAspect="1"/>
          </p:cNvPicPr>
          <p:nvPr/>
        </p:nvPicPr>
        <p:blipFill>
          <a:blip r:embed="rId6" cstate="print"/>
          <a:srcRect l="49835" r="9967"/>
          <a:stretch>
            <a:fillRect/>
          </a:stretch>
        </p:blipFill>
        <p:spPr>
          <a:xfrm>
            <a:off x="6870700" y="908050"/>
            <a:ext cx="1865537" cy="3276600"/>
          </a:xfrm>
          <a:prstGeom prst="rect">
            <a:avLst/>
          </a:prstGeom>
        </p:spPr>
      </p:pic>
      <p:sp>
        <p:nvSpPr>
          <p:cNvPr id="20" name="Rectangle 19"/>
          <p:cNvSpPr/>
          <p:nvPr/>
        </p:nvSpPr>
        <p:spPr>
          <a:xfrm>
            <a:off x="6858000" y="895350"/>
            <a:ext cx="2057400" cy="3291840"/>
          </a:xfrm>
          <a:prstGeom prst="rect">
            <a:avLst/>
          </a:prstGeom>
          <a:solidFill>
            <a:schemeClr val="bg1">
              <a:alpha val="90000"/>
            </a:schemeClr>
          </a:solidFill>
          <a:ln w="3175">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indent="-342900" algn="just">
              <a:lnSpc>
                <a:spcPct val="120000"/>
              </a:lnSpc>
              <a:spcBef>
                <a:spcPct val="20000"/>
              </a:spcBef>
              <a:defRPr/>
            </a:pPr>
            <a:r>
              <a:rPr lang="en-US" sz="1200" dirty="0" smtClean="0">
                <a:solidFill>
                  <a:schemeClr val="tx1"/>
                </a:solidFill>
              </a:rPr>
              <a:t>The user can click on the comments icon next to the balloon (Red/ Green) and add comments to the comments box, as to why a non-conformity had occurred. </a:t>
            </a:r>
          </a:p>
          <a:p>
            <a:pPr lvl="0" indent="-342900" algn="just">
              <a:lnSpc>
                <a:spcPct val="120000"/>
              </a:lnSpc>
              <a:spcBef>
                <a:spcPct val="20000"/>
              </a:spcBef>
              <a:defRPr/>
            </a:pPr>
            <a:endParaRPr lang="en-US" sz="1200" dirty="0" smtClean="0">
              <a:solidFill>
                <a:schemeClr val="tx1"/>
              </a:solidFill>
            </a:endParaRPr>
          </a:p>
          <a:p>
            <a:pPr lvl="0" indent="-342900" algn="just">
              <a:lnSpc>
                <a:spcPct val="120000"/>
              </a:lnSpc>
              <a:spcBef>
                <a:spcPct val="20000"/>
              </a:spcBef>
              <a:defRPr/>
            </a:pPr>
            <a:r>
              <a:rPr lang="en-US" sz="1200" dirty="0" smtClean="0">
                <a:solidFill>
                  <a:schemeClr val="tx1"/>
                </a:solidFill>
              </a:rPr>
              <a:t>These comments would be listed in the ‘Non-conformities’ page in the staff ‘Rest/ Work’ report.</a:t>
            </a:r>
          </a:p>
        </p:txBody>
      </p:sp>
      <p:pic>
        <p:nvPicPr>
          <p:cNvPr id="21" name="Picture 4">
            <a:hlinkClick r:id="rId7" action="ppaction://hlinksldjump"/>
          </p:cNvPr>
          <p:cNvPicPr>
            <a:picLocks noChangeAspect="1" noChangeArrowheads="1"/>
          </p:cNvPicPr>
          <p:nvPr/>
        </p:nvPicPr>
        <p:blipFill>
          <a:blip r:embed="rId8" cstate="print"/>
          <a:srcRect/>
          <a:stretch>
            <a:fillRect/>
          </a:stretch>
        </p:blipFill>
        <p:spPr bwMode="auto">
          <a:xfrm>
            <a:off x="5580063" y="4171950"/>
            <a:ext cx="1201737" cy="579437"/>
          </a:xfrm>
          <a:prstGeom prst="rect">
            <a:avLst/>
          </a:prstGeom>
          <a:noFill/>
          <a:ln w="9525">
            <a:noFill/>
            <a:miter lim="800000"/>
            <a:headEnd/>
            <a:tailEnd/>
          </a:ln>
          <a:effectLst/>
        </p:spPr>
      </p:pic>
      <p:pic>
        <p:nvPicPr>
          <p:cNvPr id="23" name="Picture 22" descr="home-128 (1).png">
            <a:hlinkClick r:id="rId9" action="ppaction://hlinksldjump"/>
          </p:cNvPr>
          <p:cNvPicPr>
            <a:picLocks noChangeAspect="1"/>
          </p:cNvPicPr>
          <p:nvPr/>
        </p:nvPicPr>
        <p:blipFill>
          <a:blip r:embed="rId10" cstate="print"/>
          <a:stretch>
            <a:fillRect/>
          </a:stretch>
        </p:blipFill>
        <p:spPr>
          <a:xfrm>
            <a:off x="8534400" y="223740"/>
            <a:ext cx="274320" cy="274320"/>
          </a:xfrm>
          <a:prstGeom prst="rect">
            <a:avLst/>
          </a:prstGeom>
          <a:effectLst>
            <a:outerShdw blurRad="50800" dist="38100" dir="2700000" algn="tl" rotWithShape="0">
              <a:prstClr val="black">
                <a:alpha val="40000"/>
              </a:prstClr>
            </a:outerShdw>
          </a:effectLst>
        </p:spPr>
      </p:pic>
      <p:pic>
        <p:nvPicPr>
          <p:cNvPr id="5122" name="Picture 2"/>
          <p:cNvPicPr>
            <a:picLocks noChangeAspect="1" noChangeArrowheads="1"/>
          </p:cNvPicPr>
          <p:nvPr/>
        </p:nvPicPr>
        <p:blipFill>
          <a:blip r:embed="rId11"/>
          <a:srcRect l="7731" t="7912"/>
          <a:stretch>
            <a:fillRect/>
          </a:stretch>
        </p:blipFill>
        <p:spPr bwMode="auto">
          <a:xfrm>
            <a:off x="381000" y="868756"/>
            <a:ext cx="6217920" cy="3307284"/>
          </a:xfrm>
          <a:prstGeom prst="rect">
            <a:avLst/>
          </a:prstGeom>
          <a:noFill/>
          <a:ln w="9525">
            <a:noFill/>
            <a:miter lim="800000"/>
            <a:headEnd/>
            <a:tailEnd/>
          </a:ln>
          <a:effectLst>
            <a:outerShdw blurRad="50800" dist="38100" dir="2700000" algn="tl" rotWithShape="0">
              <a:prstClr val="black">
                <a:alpha val="40000"/>
              </a:prstClr>
            </a:outerShdw>
          </a:effec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ounded Rectangle 24">
            <a:hlinkClick r:id="rId2" action="ppaction://hlinksldjump"/>
          </p:cNvPr>
          <p:cNvSpPr/>
          <p:nvPr/>
        </p:nvSpPr>
        <p:spPr>
          <a:xfrm>
            <a:off x="7924800" y="4735830"/>
            <a:ext cx="1066800" cy="274320"/>
          </a:xfrm>
          <a:prstGeom prst="roundRect">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2700000" scaled="1"/>
            <a:tileRect/>
          </a:gradFill>
          <a:ln w="952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t>Back</a:t>
            </a:r>
            <a:endParaRPr lang="en-US" sz="1100" dirty="0"/>
          </a:p>
        </p:txBody>
      </p:sp>
      <p:pic>
        <p:nvPicPr>
          <p:cNvPr id="6146" name="Picture 2"/>
          <p:cNvPicPr>
            <a:picLocks noChangeAspect="1" noChangeArrowheads="1"/>
          </p:cNvPicPr>
          <p:nvPr/>
        </p:nvPicPr>
        <p:blipFill>
          <a:blip r:embed="rId3"/>
          <a:srcRect b="5275"/>
          <a:stretch>
            <a:fillRect/>
          </a:stretch>
        </p:blipFill>
        <p:spPr bwMode="auto">
          <a:xfrm>
            <a:off x="0" y="0"/>
            <a:ext cx="9144000" cy="4616171"/>
          </a:xfrm>
          <a:prstGeom prst="rect">
            <a:avLst/>
          </a:prstGeom>
          <a:noFill/>
          <a:ln w="9525">
            <a:noFill/>
            <a:miter lim="800000"/>
            <a:headEnd/>
            <a:tailEnd/>
          </a:ln>
          <a:effectLst>
            <a:outerShdw blurRad="50800" dist="38100" dir="5400000" algn="t" rotWithShape="0">
              <a:prstClr val="black">
                <a:alpha val="40000"/>
              </a:prstClr>
            </a:outerShdw>
          </a:effec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89190" y="361950"/>
            <a:ext cx="45720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smtClean="0">
                <a:solidFill>
                  <a:srgbClr val="0070C0"/>
                </a:solidFill>
              </a:rPr>
              <a:t>Rest Hours Log</a:t>
            </a:r>
            <a:endParaRPr lang="en-US" sz="2000" b="1" dirty="0">
              <a:solidFill>
                <a:srgbClr val="0070C0"/>
              </a:solidFill>
            </a:endParaRPr>
          </a:p>
        </p:txBody>
      </p:sp>
      <p:sp>
        <p:nvSpPr>
          <p:cNvPr id="9" name="Rectangle 8"/>
          <p:cNvSpPr/>
          <p:nvPr/>
        </p:nvSpPr>
        <p:spPr>
          <a:xfrm>
            <a:off x="280630" y="238980"/>
            <a:ext cx="91440" cy="91440"/>
          </a:xfrm>
          <a:prstGeom prst="rect">
            <a:avLst/>
          </a:prstGeom>
          <a:solidFill>
            <a:srgbClr val="FF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417790" y="238980"/>
            <a:ext cx="182880" cy="91440"/>
          </a:xfrm>
          <a:prstGeom prst="rect">
            <a:avLst/>
          </a:prstGeom>
          <a:solidFill>
            <a:srgbClr val="00206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entagon 13"/>
          <p:cNvSpPr/>
          <p:nvPr/>
        </p:nvSpPr>
        <p:spPr>
          <a:xfrm rot="5400000">
            <a:off x="7010400" y="-19050"/>
            <a:ext cx="365760" cy="365760"/>
          </a:xfrm>
          <a:prstGeom prst="homePlate">
            <a:avLst>
              <a:gd name="adj" fmla="val 32759"/>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lIns="0" tIns="0" rIns="0" bIns="0" rtlCol="0" anchor="ctr"/>
          <a:lstStyle/>
          <a:p>
            <a:pPr algn="ctr"/>
            <a:r>
              <a:rPr lang="en-US" sz="1100" dirty="0" smtClean="0"/>
              <a:t>11</a:t>
            </a:r>
            <a:endParaRPr lang="en-US" sz="1100" dirty="0"/>
          </a:p>
        </p:txBody>
      </p:sp>
      <p:pic>
        <p:nvPicPr>
          <p:cNvPr id="16" name="Picture 15" descr="Icon-512-300x300.png">
            <a:hlinkClick r:id="rId2" action="ppaction://hlinksldjump"/>
          </p:cNvPr>
          <p:cNvPicPr>
            <a:picLocks noChangeAspect="1"/>
          </p:cNvPicPr>
          <p:nvPr/>
        </p:nvPicPr>
        <p:blipFill>
          <a:blip r:embed="rId3" cstate="print"/>
          <a:stretch>
            <a:fillRect/>
          </a:stretch>
        </p:blipFill>
        <p:spPr>
          <a:xfrm>
            <a:off x="8229600" y="255270"/>
            <a:ext cx="228600" cy="228600"/>
          </a:xfrm>
          <a:prstGeom prst="rect">
            <a:avLst/>
          </a:prstGeom>
          <a:effectLst>
            <a:outerShdw blurRad="50800" dist="38100" dir="2700000" algn="tl" rotWithShape="0">
              <a:prstClr val="black">
                <a:alpha val="40000"/>
              </a:prstClr>
            </a:outerShdw>
          </a:effectLst>
        </p:spPr>
      </p:pic>
      <p:sp>
        <p:nvSpPr>
          <p:cNvPr id="17" name="Right Arrow 16">
            <a:hlinkClick r:id="rId4" action="ppaction://hlinksldjump"/>
          </p:cNvPr>
          <p:cNvSpPr/>
          <p:nvPr/>
        </p:nvSpPr>
        <p:spPr>
          <a:xfrm>
            <a:off x="8534400" y="4324350"/>
            <a:ext cx="304800" cy="274320"/>
          </a:xfrm>
          <a:prstGeom prst="rightArrow">
            <a:avLst>
              <a:gd name="adj1" fmla="val 72069"/>
              <a:gd name="adj2" fmla="val 43793"/>
            </a:avLst>
          </a:prstGeom>
          <a:gradFill flip="none" rotWithShape="1">
            <a:gsLst>
              <a:gs pos="0">
                <a:srgbClr val="00B050">
                  <a:shade val="30000"/>
                  <a:satMod val="115000"/>
                </a:srgbClr>
              </a:gs>
              <a:gs pos="50000">
                <a:srgbClr val="00B050">
                  <a:shade val="67500"/>
                  <a:satMod val="115000"/>
                </a:srgbClr>
              </a:gs>
              <a:gs pos="100000">
                <a:srgbClr val="00B050">
                  <a:shade val="100000"/>
                  <a:satMod val="115000"/>
                </a:srgbClr>
              </a:gs>
            </a:gsLst>
            <a:lin ang="18900000" scaled="1"/>
            <a:tileRect/>
          </a:gradFill>
          <a:ln w="952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Arrow 17">
            <a:hlinkClick r:id="rId5" action="ppaction://hlinksldjump"/>
          </p:cNvPr>
          <p:cNvSpPr/>
          <p:nvPr/>
        </p:nvSpPr>
        <p:spPr>
          <a:xfrm flipH="1">
            <a:off x="304800" y="4324350"/>
            <a:ext cx="304800" cy="274320"/>
          </a:xfrm>
          <a:prstGeom prst="rightArrow">
            <a:avLst>
              <a:gd name="adj1" fmla="val 72069"/>
              <a:gd name="adj2" fmla="val 43793"/>
            </a:avLst>
          </a:prstGeom>
          <a:gradFill flip="none" rotWithShape="1">
            <a:gsLst>
              <a:gs pos="0">
                <a:srgbClr val="00B050">
                  <a:shade val="30000"/>
                  <a:satMod val="115000"/>
                </a:srgbClr>
              </a:gs>
              <a:gs pos="50000">
                <a:srgbClr val="00B050">
                  <a:shade val="67500"/>
                  <a:satMod val="115000"/>
                </a:srgbClr>
              </a:gs>
              <a:gs pos="100000">
                <a:srgbClr val="00B050">
                  <a:shade val="100000"/>
                  <a:satMod val="115000"/>
                </a:srgbClr>
              </a:gs>
            </a:gsLst>
            <a:lin ang="18900000" scaled="1"/>
            <a:tileRect/>
          </a:gradFill>
          <a:ln w="952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2" descr="3-ITF-gives-warm-welcome-to-MLC-2006-2.jpg"/>
          <p:cNvPicPr>
            <a:picLocks noChangeAspect="1"/>
          </p:cNvPicPr>
          <p:nvPr/>
        </p:nvPicPr>
        <p:blipFill>
          <a:blip r:embed="rId6" cstate="print"/>
          <a:srcRect l="49835" r="9967"/>
          <a:stretch>
            <a:fillRect/>
          </a:stretch>
        </p:blipFill>
        <p:spPr>
          <a:xfrm>
            <a:off x="6870700" y="908050"/>
            <a:ext cx="1865537" cy="3276600"/>
          </a:xfrm>
          <a:prstGeom prst="rect">
            <a:avLst/>
          </a:prstGeom>
        </p:spPr>
      </p:pic>
      <p:sp>
        <p:nvSpPr>
          <p:cNvPr id="21" name="Rectangle 20"/>
          <p:cNvSpPr/>
          <p:nvPr/>
        </p:nvSpPr>
        <p:spPr>
          <a:xfrm>
            <a:off x="6858000" y="895350"/>
            <a:ext cx="2057400" cy="3291840"/>
          </a:xfrm>
          <a:prstGeom prst="rect">
            <a:avLst/>
          </a:prstGeom>
          <a:solidFill>
            <a:schemeClr val="bg1">
              <a:alpha val="90000"/>
            </a:schemeClr>
          </a:solidFill>
          <a:ln w="3175">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indent="-342900" algn="just">
              <a:lnSpc>
                <a:spcPct val="120000"/>
              </a:lnSpc>
              <a:spcBef>
                <a:spcPct val="20000"/>
              </a:spcBef>
              <a:defRPr/>
            </a:pPr>
            <a:r>
              <a:rPr lang="en-US" sz="1200" dirty="0" smtClean="0">
                <a:solidFill>
                  <a:schemeClr val="tx1"/>
                </a:solidFill>
              </a:rPr>
              <a:t>When the user clicks on the non-conformity period highlighted in ‘Red,’ the regime/ regulations under which the non-conformity has occurred, will be displayed.</a:t>
            </a:r>
          </a:p>
        </p:txBody>
      </p:sp>
      <p:pic>
        <p:nvPicPr>
          <p:cNvPr id="22" name="Picture 4">
            <a:hlinkClick r:id="rId7" action="ppaction://hlinksldjump"/>
          </p:cNvPr>
          <p:cNvPicPr>
            <a:picLocks noChangeAspect="1" noChangeArrowheads="1"/>
          </p:cNvPicPr>
          <p:nvPr/>
        </p:nvPicPr>
        <p:blipFill>
          <a:blip r:embed="rId8" cstate="print"/>
          <a:srcRect/>
          <a:stretch>
            <a:fillRect/>
          </a:stretch>
        </p:blipFill>
        <p:spPr bwMode="auto">
          <a:xfrm>
            <a:off x="5580063" y="4171950"/>
            <a:ext cx="1201737" cy="579437"/>
          </a:xfrm>
          <a:prstGeom prst="rect">
            <a:avLst/>
          </a:prstGeom>
          <a:noFill/>
          <a:ln w="9525">
            <a:noFill/>
            <a:miter lim="800000"/>
            <a:headEnd/>
            <a:tailEnd/>
          </a:ln>
          <a:effectLst/>
        </p:spPr>
      </p:pic>
      <p:pic>
        <p:nvPicPr>
          <p:cNvPr id="24" name="Picture 23" descr="home-128 (1).png">
            <a:hlinkClick r:id="rId9" action="ppaction://hlinksldjump"/>
          </p:cNvPr>
          <p:cNvPicPr>
            <a:picLocks noChangeAspect="1"/>
          </p:cNvPicPr>
          <p:nvPr/>
        </p:nvPicPr>
        <p:blipFill>
          <a:blip r:embed="rId10" cstate="print"/>
          <a:stretch>
            <a:fillRect/>
          </a:stretch>
        </p:blipFill>
        <p:spPr>
          <a:xfrm>
            <a:off x="8534400" y="223740"/>
            <a:ext cx="274320" cy="274320"/>
          </a:xfrm>
          <a:prstGeom prst="rect">
            <a:avLst/>
          </a:prstGeom>
          <a:effectLst>
            <a:outerShdw blurRad="50800" dist="38100" dir="2700000" algn="tl" rotWithShape="0">
              <a:prstClr val="black">
                <a:alpha val="40000"/>
              </a:prstClr>
            </a:outerShdw>
          </a:effectLst>
        </p:spPr>
      </p:pic>
      <p:pic>
        <p:nvPicPr>
          <p:cNvPr id="7170" name="Picture 2"/>
          <p:cNvPicPr>
            <a:picLocks noChangeAspect="1" noChangeArrowheads="1"/>
          </p:cNvPicPr>
          <p:nvPr/>
        </p:nvPicPr>
        <p:blipFill>
          <a:blip r:embed="rId11"/>
          <a:srcRect l="7028" t="7912"/>
          <a:stretch>
            <a:fillRect/>
          </a:stretch>
        </p:blipFill>
        <p:spPr bwMode="auto">
          <a:xfrm>
            <a:off x="335280" y="885744"/>
            <a:ext cx="6217920" cy="3282295"/>
          </a:xfrm>
          <a:prstGeom prst="rect">
            <a:avLst/>
          </a:prstGeom>
          <a:noFill/>
          <a:ln w="9525">
            <a:noFill/>
            <a:miter lim="800000"/>
            <a:headEnd/>
            <a:tailEnd/>
          </a:ln>
          <a:effectLst>
            <a:outerShdw blurRad="50800" dist="38100" dir="2700000" algn="tl" rotWithShape="0">
              <a:prstClr val="black">
                <a:alpha val="40000"/>
              </a:prstClr>
            </a:outerShdw>
          </a:effec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ounded Rectangle 24">
            <a:hlinkClick r:id="rId2" action="ppaction://hlinksldjump"/>
          </p:cNvPr>
          <p:cNvSpPr/>
          <p:nvPr/>
        </p:nvSpPr>
        <p:spPr>
          <a:xfrm>
            <a:off x="7924800" y="4735830"/>
            <a:ext cx="1066800" cy="274320"/>
          </a:xfrm>
          <a:prstGeom prst="roundRect">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2700000" scaled="1"/>
            <a:tileRect/>
          </a:gradFill>
          <a:ln w="952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t>Back</a:t>
            </a:r>
            <a:endParaRPr lang="en-US" sz="1100" dirty="0"/>
          </a:p>
        </p:txBody>
      </p:sp>
      <p:pic>
        <p:nvPicPr>
          <p:cNvPr id="8194" name="Picture 2"/>
          <p:cNvPicPr>
            <a:picLocks noChangeAspect="1" noChangeArrowheads="1"/>
          </p:cNvPicPr>
          <p:nvPr/>
        </p:nvPicPr>
        <p:blipFill>
          <a:blip r:embed="rId3"/>
          <a:srcRect b="5275"/>
          <a:stretch>
            <a:fillRect/>
          </a:stretch>
        </p:blipFill>
        <p:spPr bwMode="auto">
          <a:xfrm>
            <a:off x="0" y="0"/>
            <a:ext cx="9144000" cy="4616171"/>
          </a:xfrm>
          <a:prstGeom prst="rect">
            <a:avLst/>
          </a:prstGeom>
          <a:noFill/>
          <a:ln w="9525">
            <a:noFill/>
            <a:miter lim="800000"/>
            <a:headEnd/>
            <a:tailEnd/>
          </a:ln>
          <a:effectLst>
            <a:outerShdw blurRad="50800" dist="38100" dir="5400000" algn="t" rotWithShape="0">
              <a:prstClr val="black">
                <a:alpha val="40000"/>
              </a:prstClr>
            </a:outerShdw>
          </a:effec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89190" y="361950"/>
            <a:ext cx="45720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smtClean="0">
                <a:solidFill>
                  <a:srgbClr val="0070C0"/>
                </a:solidFill>
              </a:rPr>
              <a:t>Non-Conformities  (NC) Summary</a:t>
            </a:r>
            <a:endParaRPr lang="en-US" sz="2000" b="1" dirty="0">
              <a:solidFill>
                <a:srgbClr val="0070C0"/>
              </a:solidFill>
            </a:endParaRPr>
          </a:p>
        </p:txBody>
      </p:sp>
      <p:sp>
        <p:nvSpPr>
          <p:cNvPr id="8" name="Rectangle 7"/>
          <p:cNvSpPr/>
          <p:nvPr/>
        </p:nvSpPr>
        <p:spPr>
          <a:xfrm>
            <a:off x="280630" y="238980"/>
            <a:ext cx="91440" cy="91440"/>
          </a:xfrm>
          <a:prstGeom prst="rect">
            <a:avLst/>
          </a:prstGeom>
          <a:solidFill>
            <a:srgbClr val="FF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17790" y="238980"/>
            <a:ext cx="182880" cy="91440"/>
          </a:xfrm>
          <a:prstGeom prst="rect">
            <a:avLst/>
          </a:prstGeom>
          <a:solidFill>
            <a:srgbClr val="00206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Pentagon 16"/>
          <p:cNvSpPr/>
          <p:nvPr/>
        </p:nvSpPr>
        <p:spPr>
          <a:xfrm rot="5400000">
            <a:off x="7010400" y="-19050"/>
            <a:ext cx="365760" cy="365760"/>
          </a:xfrm>
          <a:prstGeom prst="homePlate">
            <a:avLst>
              <a:gd name="adj" fmla="val 32759"/>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lIns="0" tIns="0" rIns="0" bIns="0" rtlCol="0" anchor="ctr"/>
          <a:lstStyle/>
          <a:p>
            <a:pPr algn="ctr"/>
            <a:r>
              <a:rPr lang="en-US" sz="1100" dirty="0" smtClean="0"/>
              <a:t>12</a:t>
            </a:r>
            <a:endParaRPr lang="en-US" sz="1100" dirty="0"/>
          </a:p>
        </p:txBody>
      </p:sp>
      <p:pic>
        <p:nvPicPr>
          <p:cNvPr id="20" name="Picture 19" descr="Icon-512-300x300.png">
            <a:hlinkClick r:id="rId2" action="ppaction://hlinksldjump"/>
          </p:cNvPr>
          <p:cNvPicPr>
            <a:picLocks noChangeAspect="1"/>
          </p:cNvPicPr>
          <p:nvPr/>
        </p:nvPicPr>
        <p:blipFill>
          <a:blip r:embed="rId3" cstate="print"/>
          <a:stretch>
            <a:fillRect/>
          </a:stretch>
        </p:blipFill>
        <p:spPr>
          <a:xfrm>
            <a:off x="8229600" y="255270"/>
            <a:ext cx="228600" cy="228600"/>
          </a:xfrm>
          <a:prstGeom prst="rect">
            <a:avLst/>
          </a:prstGeom>
          <a:effectLst>
            <a:outerShdw blurRad="50800" dist="38100" dir="2700000" algn="tl" rotWithShape="0">
              <a:prstClr val="black">
                <a:alpha val="40000"/>
              </a:prstClr>
            </a:outerShdw>
          </a:effectLst>
        </p:spPr>
      </p:pic>
      <p:sp>
        <p:nvSpPr>
          <p:cNvPr id="22" name="Right Arrow 21">
            <a:hlinkClick r:id="rId4" action="ppaction://hlinksldjump"/>
          </p:cNvPr>
          <p:cNvSpPr/>
          <p:nvPr/>
        </p:nvSpPr>
        <p:spPr>
          <a:xfrm>
            <a:off x="8534400" y="4324350"/>
            <a:ext cx="304800" cy="274320"/>
          </a:xfrm>
          <a:prstGeom prst="rightArrow">
            <a:avLst>
              <a:gd name="adj1" fmla="val 72069"/>
              <a:gd name="adj2" fmla="val 43793"/>
            </a:avLst>
          </a:prstGeom>
          <a:gradFill flip="none" rotWithShape="1">
            <a:gsLst>
              <a:gs pos="0">
                <a:srgbClr val="00B050">
                  <a:shade val="30000"/>
                  <a:satMod val="115000"/>
                </a:srgbClr>
              </a:gs>
              <a:gs pos="50000">
                <a:srgbClr val="00B050">
                  <a:shade val="67500"/>
                  <a:satMod val="115000"/>
                </a:srgbClr>
              </a:gs>
              <a:gs pos="100000">
                <a:srgbClr val="00B050">
                  <a:shade val="100000"/>
                  <a:satMod val="115000"/>
                </a:srgbClr>
              </a:gs>
            </a:gsLst>
            <a:lin ang="18900000" scaled="1"/>
            <a:tileRect/>
          </a:gradFill>
          <a:ln w="952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ight Arrow 22">
            <a:hlinkClick r:id="rId5" action="ppaction://hlinksldjump"/>
          </p:cNvPr>
          <p:cNvSpPr/>
          <p:nvPr/>
        </p:nvSpPr>
        <p:spPr>
          <a:xfrm flipH="1">
            <a:off x="304800" y="4324350"/>
            <a:ext cx="304800" cy="274320"/>
          </a:xfrm>
          <a:prstGeom prst="rightArrow">
            <a:avLst>
              <a:gd name="adj1" fmla="val 72069"/>
              <a:gd name="adj2" fmla="val 43793"/>
            </a:avLst>
          </a:prstGeom>
          <a:gradFill flip="none" rotWithShape="1">
            <a:gsLst>
              <a:gs pos="0">
                <a:srgbClr val="00B050">
                  <a:shade val="30000"/>
                  <a:satMod val="115000"/>
                </a:srgbClr>
              </a:gs>
              <a:gs pos="50000">
                <a:srgbClr val="00B050">
                  <a:shade val="67500"/>
                  <a:satMod val="115000"/>
                </a:srgbClr>
              </a:gs>
              <a:gs pos="100000">
                <a:srgbClr val="00B050">
                  <a:shade val="100000"/>
                  <a:satMod val="115000"/>
                </a:srgbClr>
              </a:gs>
            </a:gsLst>
            <a:lin ang="18900000" scaled="1"/>
            <a:tileRect/>
          </a:gradFill>
          <a:ln w="952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9" name="Picture 28" descr="3-ITF-gives-warm-welcome-to-MLC-2006-2.jpg"/>
          <p:cNvPicPr>
            <a:picLocks noChangeAspect="1"/>
          </p:cNvPicPr>
          <p:nvPr/>
        </p:nvPicPr>
        <p:blipFill>
          <a:blip r:embed="rId6" cstate="print"/>
          <a:srcRect l="49835" r="9967"/>
          <a:stretch>
            <a:fillRect/>
          </a:stretch>
        </p:blipFill>
        <p:spPr>
          <a:xfrm>
            <a:off x="6870700" y="908050"/>
            <a:ext cx="1865537" cy="3276600"/>
          </a:xfrm>
          <a:prstGeom prst="rect">
            <a:avLst/>
          </a:prstGeom>
        </p:spPr>
      </p:pic>
      <p:sp>
        <p:nvSpPr>
          <p:cNvPr id="27" name="Rectangle 26"/>
          <p:cNvSpPr/>
          <p:nvPr/>
        </p:nvSpPr>
        <p:spPr>
          <a:xfrm>
            <a:off x="6858000" y="895350"/>
            <a:ext cx="1981200" cy="3291840"/>
          </a:xfrm>
          <a:prstGeom prst="rect">
            <a:avLst/>
          </a:prstGeom>
          <a:solidFill>
            <a:schemeClr val="bg1">
              <a:alpha val="90000"/>
            </a:schemeClr>
          </a:solidFill>
          <a:ln w="3175">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lnSpc>
                <a:spcPct val="120000"/>
              </a:lnSpc>
            </a:pPr>
            <a:r>
              <a:rPr lang="en-IN" sz="1200" dirty="0" smtClean="0">
                <a:solidFill>
                  <a:schemeClr val="tx1"/>
                </a:solidFill>
              </a:rPr>
              <a:t>The ‘Non-Conformities Summary’ page which is the home page for the Master/ Manager, gives the Master/ Manager, a snapshot view of all non-conformities that have occurred in the past, to help him initiate an investigation on ‘root cause,’ and/ or plan actions to avoid such NCs in the future.</a:t>
            </a:r>
            <a:endParaRPr lang="en-US" sz="1200" dirty="0">
              <a:solidFill>
                <a:schemeClr val="tx1"/>
              </a:solidFill>
            </a:endParaRPr>
          </a:p>
        </p:txBody>
      </p:sp>
      <p:pic>
        <p:nvPicPr>
          <p:cNvPr id="30724" name="Picture 4">
            <a:hlinkClick r:id="rId7" action="ppaction://hlinksldjump"/>
          </p:cNvPr>
          <p:cNvPicPr>
            <a:picLocks noChangeAspect="1" noChangeArrowheads="1"/>
          </p:cNvPicPr>
          <p:nvPr/>
        </p:nvPicPr>
        <p:blipFill>
          <a:blip r:embed="rId8" cstate="print"/>
          <a:srcRect/>
          <a:stretch>
            <a:fillRect/>
          </a:stretch>
        </p:blipFill>
        <p:spPr bwMode="auto">
          <a:xfrm>
            <a:off x="5580063" y="4171950"/>
            <a:ext cx="1201737" cy="579437"/>
          </a:xfrm>
          <a:prstGeom prst="rect">
            <a:avLst/>
          </a:prstGeom>
          <a:noFill/>
          <a:ln w="9525">
            <a:noFill/>
            <a:miter lim="800000"/>
            <a:headEnd/>
            <a:tailEnd/>
          </a:ln>
          <a:effectLst/>
        </p:spPr>
      </p:pic>
      <p:pic>
        <p:nvPicPr>
          <p:cNvPr id="25" name="Picture 24" descr="home-128 (1).png">
            <a:hlinkClick r:id="rId9" action="ppaction://hlinksldjump"/>
          </p:cNvPr>
          <p:cNvPicPr>
            <a:picLocks noChangeAspect="1"/>
          </p:cNvPicPr>
          <p:nvPr/>
        </p:nvPicPr>
        <p:blipFill>
          <a:blip r:embed="rId10" cstate="print"/>
          <a:stretch>
            <a:fillRect/>
          </a:stretch>
        </p:blipFill>
        <p:spPr>
          <a:xfrm>
            <a:off x="8534400" y="223740"/>
            <a:ext cx="274320" cy="274320"/>
          </a:xfrm>
          <a:prstGeom prst="rect">
            <a:avLst/>
          </a:prstGeom>
          <a:effectLst>
            <a:outerShdw blurRad="50800" dist="38100" dir="2700000" algn="tl" rotWithShape="0">
              <a:prstClr val="black">
                <a:alpha val="40000"/>
              </a:prstClr>
            </a:outerShdw>
          </a:effectLst>
        </p:spPr>
      </p:pic>
      <p:pic>
        <p:nvPicPr>
          <p:cNvPr id="9218" name="Picture 2"/>
          <p:cNvPicPr>
            <a:picLocks noChangeAspect="1" noChangeArrowheads="1"/>
          </p:cNvPicPr>
          <p:nvPr/>
        </p:nvPicPr>
        <p:blipFill>
          <a:blip r:embed="rId11"/>
          <a:srcRect/>
          <a:stretch>
            <a:fillRect/>
          </a:stretch>
        </p:blipFill>
        <p:spPr bwMode="auto">
          <a:xfrm>
            <a:off x="411480" y="895350"/>
            <a:ext cx="6217920" cy="3313803"/>
          </a:xfrm>
          <a:prstGeom prst="rect">
            <a:avLst/>
          </a:prstGeom>
          <a:noFill/>
          <a:ln w="9525">
            <a:noFill/>
            <a:miter lim="800000"/>
            <a:headEnd/>
            <a:tailEnd/>
          </a:ln>
          <a:effectLst>
            <a:outerShdw blurRad="50800" dist="38100" dir="2700000" algn="tl" rotWithShape="0">
              <a:prstClr val="black">
                <a:alpha val="40000"/>
              </a:prstClr>
            </a:outerShdw>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752600" y="1352550"/>
            <a:ext cx="45720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smtClean="0">
                <a:solidFill>
                  <a:srgbClr val="0070C0"/>
                </a:solidFill>
              </a:rPr>
              <a:t>Introduction</a:t>
            </a:r>
            <a:endParaRPr lang="en-US" sz="2000" b="1" dirty="0">
              <a:solidFill>
                <a:srgbClr val="0070C0"/>
              </a:solidFill>
            </a:endParaRPr>
          </a:p>
        </p:txBody>
      </p:sp>
      <p:sp>
        <p:nvSpPr>
          <p:cNvPr id="8" name="Rectangle 7"/>
          <p:cNvSpPr/>
          <p:nvPr/>
        </p:nvSpPr>
        <p:spPr>
          <a:xfrm>
            <a:off x="1828800" y="1276350"/>
            <a:ext cx="91440" cy="91440"/>
          </a:xfrm>
          <a:prstGeom prst="rect">
            <a:avLst/>
          </a:prstGeom>
          <a:solidFill>
            <a:srgbClr val="FF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1965960" y="1276350"/>
            <a:ext cx="182880" cy="91440"/>
          </a:xfrm>
          <a:prstGeom prst="rect">
            <a:avLst/>
          </a:prstGeom>
          <a:solidFill>
            <a:srgbClr val="00206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 name="Picture 20" descr="Icon-512-300x300.png">
            <a:hlinkClick r:id="rId2" action="ppaction://hlinksldjump"/>
          </p:cNvPr>
          <p:cNvPicPr>
            <a:picLocks noChangeAspect="1"/>
          </p:cNvPicPr>
          <p:nvPr/>
        </p:nvPicPr>
        <p:blipFill>
          <a:blip r:embed="rId3" cstate="print"/>
          <a:stretch>
            <a:fillRect/>
          </a:stretch>
        </p:blipFill>
        <p:spPr>
          <a:xfrm>
            <a:off x="8229600" y="255270"/>
            <a:ext cx="228600" cy="228600"/>
          </a:xfrm>
          <a:prstGeom prst="rect">
            <a:avLst/>
          </a:prstGeom>
          <a:effectLst>
            <a:outerShdw blurRad="50800" dist="38100" dir="2700000" algn="tl" rotWithShape="0">
              <a:prstClr val="black">
                <a:alpha val="40000"/>
              </a:prstClr>
            </a:outerShdw>
          </a:effectLst>
        </p:spPr>
      </p:pic>
      <p:sp>
        <p:nvSpPr>
          <p:cNvPr id="22" name="Right Arrow 21">
            <a:hlinkClick r:id="rId4" action="ppaction://hlinksldjump"/>
          </p:cNvPr>
          <p:cNvSpPr/>
          <p:nvPr/>
        </p:nvSpPr>
        <p:spPr>
          <a:xfrm>
            <a:off x="8534400" y="4324350"/>
            <a:ext cx="304800" cy="274320"/>
          </a:xfrm>
          <a:prstGeom prst="rightArrow">
            <a:avLst>
              <a:gd name="adj1" fmla="val 72069"/>
              <a:gd name="adj2" fmla="val 43793"/>
            </a:avLst>
          </a:prstGeom>
          <a:gradFill flip="none" rotWithShape="1">
            <a:gsLst>
              <a:gs pos="0">
                <a:srgbClr val="00B050">
                  <a:shade val="30000"/>
                  <a:satMod val="115000"/>
                </a:srgbClr>
              </a:gs>
              <a:gs pos="50000">
                <a:srgbClr val="00B050">
                  <a:shade val="67500"/>
                  <a:satMod val="115000"/>
                </a:srgbClr>
              </a:gs>
              <a:gs pos="100000">
                <a:srgbClr val="00B050">
                  <a:shade val="100000"/>
                  <a:satMod val="115000"/>
                </a:srgbClr>
              </a:gs>
            </a:gsLst>
            <a:lin ang="18900000" scaled="1"/>
            <a:tileRect/>
          </a:gradFill>
          <a:ln w="952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ight Arrow 22">
            <a:hlinkClick r:id="rId2" action="ppaction://hlinksldjump"/>
          </p:cNvPr>
          <p:cNvSpPr/>
          <p:nvPr/>
        </p:nvSpPr>
        <p:spPr>
          <a:xfrm flipH="1">
            <a:off x="304800" y="4324350"/>
            <a:ext cx="304800" cy="274320"/>
          </a:xfrm>
          <a:prstGeom prst="rightArrow">
            <a:avLst>
              <a:gd name="adj1" fmla="val 72069"/>
              <a:gd name="adj2" fmla="val 43793"/>
            </a:avLst>
          </a:prstGeom>
          <a:gradFill flip="none" rotWithShape="1">
            <a:gsLst>
              <a:gs pos="0">
                <a:srgbClr val="00B050">
                  <a:shade val="30000"/>
                  <a:satMod val="115000"/>
                </a:srgbClr>
              </a:gs>
              <a:gs pos="50000">
                <a:srgbClr val="00B050">
                  <a:shade val="67500"/>
                  <a:satMod val="115000"/>
                </a:srgbClr>
              </a:gs>
              <a:gs pos="100000">
                <a:srgbClr val="00B050">
                  <a:shade val="100000"/>
                  <a:satMod val="115000"/>
                </a:srgbClr>
              </a:gs>
            </a:gsLst>
            <a:lin ang="18900000" scaled="1"/>
            <a:tileRect/>
          </a:gradFill>
          <a:ln w="952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p:cNvSpPr/>
          <p:nvPr/>
        </p:nvSpPr>
        <p:spPr>
          <a:xfrm>
            <a:off x="1828800" y="1809750"/>
            <a:ext cx="5257800" cy="1643527"/>
          </a:xfrm>
          <a:prstGeom prst="rect">
            <a:avLst/>
          </a:prstGeom>
        </p:spPr>
        <p:txBody>
          <a:bodyPr wrap="square">
            <a:spAutoFit/>
          </a:bodyPr>
          <a:lstStyle/>
          <a:p>
            <a:pPr marR="0" lvl="0" algn="just">
              <a:lnSpc>
                <a:spcPct val="140000"/>
              </a:lnSpc>
              <a:spcBef>
                <a:spcPts val="0"/>
              </a:spcBef>
              <a:spcAft>
                <a:spcPts val="0"/>
              </a:spcAft>
            </a:pPr>
            <a:r>
              <a:rPr lang="en-IN" sz="1200" dirty="0" smtClean="0">
                <a:ea typeface="Calibri"/>
                <a:cs typeface="Latha"/>
              </a:rPr>
              <a:t>Inzentio RMS, is a ‘Rest Management Tool’ for recording ‘Rest/ Work’ hours of the staff on board a ship and for checking ‘non-conformities,’ based on various regulations at the click of a button, automatically.</a:t>
            </a:r>
          </a:p>
          <a:p>
            <a:pPr marR="0" lvl="0" algn="just">
              <a:lnSpc>
                <a:spcPct val="140000"/>
              </a:lnSpc>
              <a:spcBef>
                <a:spcPts val="0"/>
              </a:spcBef>
              <a:spcAft>
                <a:spcPts val="0"/>
              </a:spcAft>
            </a:pPr>
            <a:endParaRPr lang="en-IN" sz="1200" dirty="0" smtClean="0">
              <a:ea typeface="Calibri"/>
              <a:cs typeface="Latha"/>
            </a:endParaRPr>
          </a:p>
          <a:p>
            <a:pPr marR="0" lvl="0" algn="just">
              <a:lnSpc>
                <a:spcPct val="140000"/>
              </a:lnSpc>
              <a:spcBef>
                <a:spcPts val="0"/>
              </a:spcBef>
              <a:spcAft>
                <a:spcPts val="0"/>
              </a:spcAft>
            </a:pPr>
            <a:r>
              <a:rPr lang="en-IN" sz="1200" dirty="0" smtClean="0">
                <a:ea typeface="Calibri"/>
                <a:cs typeface="Latha"/>
              </a:rPr>
              <a:t>This presentation includes snapshots of the key aspects of this tool, giving the reader a complete understanding of what this software is all about. </a:t>
            </a:r>
          </a:p>
        </p:txBody>
      </p:sp>
      <p:sp>
        <p:nvSpPr>
          <p:cNvPr id="16" name="Rectangle 15"/>
          <p:cNvSpPr/>
          <p:nvPr/>
        </p:nvSpPr>
        <p:spPr>
          <a:xfrm>
            <a:off x="1828800" y="3823823"/>
            <a:ext cx="5257800" cy="307328"/>
          </a:xfrm>
          <a:prstGeom prst="rect">
            <a:avLst/>
          </a:prstGeom>
        </p:spPr>
        <p:txBody>
          <a:bodyPr wrap="square">
            <a:spAutoFit/>
          </a:bodyPr>
          <a:lstStyle/>
          <a:p>
            <a:pPr marR="0" lvl="0" algn="ctr">
              <a:lnSpc>
                <a:spcPct val="140000"/>
              </a:lnSpc>
              <a:spcBef>
                <a:spcPts val="0"/>
              </a:spcBef>
              <a:spcAft>
                <a:spcPts val="0"/>
              </a:spcAft>
            </a:pPr>
            <a:r>
              <a:rPr lang="en-IN" sz="1100" i="1" dirty="0" smtClean="0">
                <a:ea typeface="Calibri"/>
                <a:cs typeface="Latha"/>
              </a:rPr>
              <a:t>Note : Using the navigation keys to guide yourself through the presentation.</a:t>
            </a:r>
          </a:p>
        </p:txBody>
      </p:sp>
      <p:pic>
        <p:nvPicPr>
          <p:cNvPr id="17" name="Picture 16" descr="home-128 (1).png">
            <a:hlinkClick r:id="rId5" action="ppaction://hlinksldjump"/>
          </p:cNvPr>
          <p:cNvPicPr>
            <a:picLocks noChangeAspect="1"/>
          </p:cNvPicPr>
          <p:nvPr/>
        </p:nvPicPr>
        <p:blipFill>
          <a:blip r:embed="rId6" cstate="print"/>
          <a:stretch>
            <a:fillRect/>
          </a:stretch>
        </p:blipFill>
        <p:spPr>
          <a:xfrm>
            <a:off x="8534400" y="223740"/>
            <a:ext cx="274320" cy="274320"/>
          </a:xfrm>
          <a:prstGeom prst="rect">
            <a:avLst/>
          </a:prstGeom>
          <a:effectLst>
            <a:outerShdw blurRad="50800" dist="38100" dir="2700000" algn="tl" rotWithShape="0">
              <a:prstClr val="black">
                <a:alpha val="40000"/>
              </a:prstClr>
            </a:outerShdw>
          </a:effec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ounded Rectangle 24">
            <a:hlinkClick r:id="rId2" action="ppaction://hlinksldjump"/>
          </p:cNvPr>
          <p:cNvSpPr/>
          <p:nvPr/>
        </p:nvSpPr>
        <p:spPr>
          <a:xfrm>
            <a:off x="7924800" y="4735830"/>
            <a:ext cx="1066800" cy="274320"/>
          </a:xfrm>
          <a:prstGeom prst="roundRect">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2700000" scaled="1"/>
            <a:tileRect/>
          </a:gradFill>
          <a:ln w="952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t>Back</a:t>
            </a:r>
            <a:endParaRPr lang="en-US" sz="1100" dirty="0"/>
          </a:p>
        </p:txBody>
      </p:sp>
      <p:pic>
        <p:nvPicPr>
          <p:cNvPr id="10242" name="Picture 2"/>
          <p:cNvPicPr>
            <a:picLocks noChangeAspect="1" noChangeArrowheads="1"/>
          </p:cNvPicPr>
          <p:nvPr/>
        </p:nvPicPr>
        <p:blipFill>
          <a:blip r:embed="rId3"/>
          <a:srcRect b="5275"/>
          <a:stretch>
            <a:fillRect/>
          </a:stretch>
        </p:blipFill>
        <p:spPr bwMode="auto">
          <a:xfrm>
            <a:off x="0" y="0"/>
            <a:ext cx="9144000" cy="4616171"/>
          </a:xfrm>
          <a:prstGeom prst="rect">
            <a:avLst/>
          </a:prstGeom>
          <a:noFill/>
          <a:ln w="9525">
            <a:noFill/>
            <a:miter lim="800000"/>
            <a:headEnd/>
            <a:tailEnd/>
          </a:ln>
          <a:effectLst>
            <a:outerShdw blurRad="50800" dist="38100" dir="5400000" algn="t" rotWithShape="0">
              <a:prstClr val="black">
                <a:alpha val="40000"/>
              </a:prstClr>
            </a:outerShdw>
          </a:effec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89190" y="361950"/>
            <a:ext cx="45720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smtClean="0">
                <a:solidFill>
                  <a:srgbClr val="0070C0"/>
                </a:solidFill>
              </a:rPr>
              <a:t>Vessel Schedule</a:t>
            </a:r>
            <a:endParaRPr lang="en-US" sz="2000" b="1" dirty="0">
              <a:solidFill>
                <a:srgbClr val="0070C0"/>
              </a:solidFill>
            </a:endParaRPr>
          </a:p>
        </p:txBody>
      </p:sp>
      <p:sp>
        <p:nvSpPr>
          <p:cNvPr id="8" name="Rectangle 7"/>
          <p:cNvSpPr/>
          <p:nvPr/>
        </p:nvSpPr>
        <p:spPr>
          <a:xfrm>
            <a:off x="280630" y="238980"/>
            <a:ext cx="91440" cy="91440"/>
          </a:xfrm>
          <a:prstGeom prst="rect">
            <a:avLst/>
          </a:prstGeom>
          <a:solidFill>
            <a:srgbClr val="FF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17790" y="238980"/>
            <a:ext cx="182880" cy="91440"/>
          </a:xfrm>
          <a:prstGeom prst="rect">
            <a:avLst/>
          </a:prstGeom>
          <a:solidFill>
            <a:srgbClr val="00206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Pentagon 16"/>
          <p:cNvSpPr/>
          <p:nvPr/>
        </p:nvSpPr>
        <p:spPr>
          <a:xfrm rot="5400000">
            <a:off x="7010400" y="-19050"/>
            <a:ext cx="365760" cy="365760"/>
          </a:xfrm>
          <a:prstGeom prst="homePlate">
            <a:avLst>
              <a:gd name="adj" fmla="val 32759"/>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lIns="0" tIns="0" rIns="0" bIns="0" rtlCol="0" anchor="ctr"/>
          <a:lstStyle/>
          <a:p>
            <a:pPr algn="ctr"/>
            <a:r>
              <a:rPr lang="en-US" sz="1100" dirty="0" smtClean="0"/>
              <a:t>13</a:t>
            </a:r>
            <a:endParaRPr lang="en-US" sz="1100" dirty="0"/>
          </a:p>
        </p:txBody>
      </p:sp>
      <p:pic>
        <p:nvPicPr>
          <p:cNvPr id="20" name="Picture 19" descr="Icon-512-300x300.png">
            <a:hlinkClick r:id="rId2" action="ppaction://hlinksldjump"/>
          </p:cNvPr>
          <p:cNvPicPr>
            <a:picLocks noChangeAspect="1"/>
          </p:cNvPicPr>
          <p:nvPr/>
        </p:nvPicPr>
        <p:blipFill>
          <a:blip r:embed="rId3" cstate="print"/>
          <a:stretch>
            <a:fillRect/>
          </a:stretch>
        </p:blipFill>
        <p:spPr>
          <a:xfrm>
            <a:off x="8229600" y="255270"/>
            <a:ext cx="228600" cy="228600"/>
          </a:xfrm>
          <a:prstGeom prst="rect">
            <a:avLst/>
          </a:prstGeom>
          <a:effectLst>
            <a:outerShdw blurRad="50800" dist="38100" dir="2700000" algn="tl" rotWithShape="0">
              <a:prstClr val="black">
                <a:alpha val="40000"/>
              </a:prstClr>
            </a:outerShdw>
          </a:effectLst>
        </p:spPr>
      </p:pic>
      <p:sp>
        <p:nvSpPr>
          <p:cNvPr id="22" name="Right Arrow 21">
            <a:hlinkClick r:id="rId4" action="ppaction://hlinksldjump"/>
          </p:cNvPr>
          <p:cNvSpPr/>
          <p:nvPr/>
        </p:nvSpPr>
        <p:spPr>
          <a:xfrm>
            <a:off x="8534400" y="4324350"/>
            <a:ext cx="304800" cy="274320"/>
          </a:xfrm>
          <a:prstGeom prst="rightArrow">
            <a:avLst>
              <a:gd name="adj1" fmla="val 72069"/>
              <a:gd name="adj2" fmla="val 43793"/>
            </a:avLst>
          </a:prstGeom>
          <a:gradFill flip="none" rotWithShape="1">
            <a:gsLst>
              <a:gs pos="0">
                <a:srgbClr val="00B050">
                  <a:shade val="30000"/>
                  <a:satMod val="115000"/>
                </a:srgbClr>
              </a:gs>
              <a:gs pos="50000">
                <a:srgbClr val="00B050">
                  <a:shade val="67500"/>
                  <a:satMod val="115000"/>
                </a:srgbClr>
              </a:gs>
              <a:gs pos="100000">
                <a:srgbClr val="00B050">
                  <a:shade val="100000"/>
                  <a:satMod val="115000"/>
                </a:srgbClr>
              </a:gs>
            </a:gsLst>
            <a:lin ang="18900000" scaled="1"/>
            <a:tileRect/>
          </a:gradFill>
          <a:ln w="952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ight Arrow 22">
            <a:hlinkClick r:id="rId5" action="ppaction://hlinksldjump"/>
          </p:cNvPr>
          <p:cNvSpPr/>
          <p:nvPr/>
        </p:nvSpPr>
        <p:spPr>
          <a:xfrm flipH="1">
            <a:off x="304800" y="4324350"/>
            <a:ext cx="304800" cy="274320"/>
          </a:xfrm>
          <a:prstGeom prst="rightArrow">
            <a:avLst>
              <a:gd name="adj1" fmla="val 72069"/>
              <a:gd name="adj2" fmla="val 43793"/>
            </a:avLst>
          </a:prstGeom>
          <a:gradFill flip="none" rotWithShape="1">
            <a:gsLst>
              <a:gs pos="0">
                <a:srgbClr val="00B050">
                  <a:shade val="30000"/>
                  <a:satMod val="115000"/>
                </a:srgbClr>
              </a:gs>
              <a:gs pos="50000">
                <a:srgbClr val="00B050">
                  <a:shade val="67500"/>
                  <a:satMod val="115000"/>
                </a:srgbClr>
              </a:gs>
              <a:gs pos="100000">
                <a:srgbClr val="00B050">
                  <a:shade val="100000"/>
                  <a:satMod val="115000"/>
                </a:srgbClr>
              </a:gs>
            </a:gsLst>
            <a:lin ang="18900000" scaled="1"/>
            <a:tileRect/>
          </a:gradFill>
          <a:ln w="952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descr="3-ITF-gives-warm-welcome-to-MLC-2006-2.jpg"/>
          <p:cNvPicPr>
            <a:picLocks noChangeAspect="1"/>
          </p:cNvPicPr>
          <p:nvPr/>
        </p:nvPicPr>
        <p:blipFill>
          <a:blip r:embed="rId6" cstate="print"/>
          <a:srcRect l="49835" r="9967"/>
          <a:stretch>
            <a:fillRect/>
          </a:stretch>
        </p:blipFill>
        <p:spPr>
          <a:xfrm>
            <a:off x="6870700" y="908050"/>
            <a:ext cx="1865537" cy="3276600"/>
          </a:xfrm>
          <a:prstGeom prst="rect">
            <a:avLst/>
          </a:prstGeom>
        </p:spPr>
      </p:pic>
      <p:sp>
        <p:nvSpPr>
          <p:cNvPr id="27" name="Rectangle 26"/>
          <p:cNvSpPr/>
          <p:nvPr/>
        </p:nvSpPr>
        <p:spPr>
          <a:xfrm>
            <a:off x="6858000" y="895350"/>
            <a:ext cx="1905000" cy="3291840"/>
          </a:xfrm>
          <a:prstGeom prst="rect">
            <a:avLst/>
          </a:prstGeom>
          <a:solidFill>
            <a:schemeClr val="bg1">
              <a:alpha val="90000"/>
            </a:schemeClr>
          </a:solidFill>
          <a:ln w="3175">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lnSpc>
                <a:spcPct val="120000"/>
              </a:lnSpc>
            </a:pPr>
            <a:r>
              <a:rPr lang="en-IN" sz="1200" dirty="0" smtClean="0">
                <a:solidFill>
                  <a:schemeClr val="tx1"/>
                </a:solidFill>
              </a:rPr>
              <a:t>The ‘Vessel Schedule’ is updated by the PIC of RMS based on the location of the Ship on a particular day along with a short description as required. This is reflected in the ‘Rest Hours Log,’ thus enabling the users to record their ‘Work/ Rest’ hours with ease.</a:t>
            </a:r>
            <a:endParaRPr lang="en-US" sz="1200" dirty="0" smtClean="0">
              <a:solidFill>
                <a:schemeClr val="tx1"/>
              </a:solidFill>
            </a:endParaRPr>
          </a:p>
        </p:txBody>
      </p:sp>
      <p:pic>
        <p:nvPicPr>
          <p:cNvPr id="29" name="Picture 4">
            <a:hlinkClick r:id="rId7" action="ppaction://hlinksldjump"/>
          </p:cNvPr>
          <p:cNvPicPr>
            <a:picLocks noChangeAspect="1" noChangeArrowheads="1"/>
          </p:cNvPicPr>
          <p:nvPr/>
        </p:nvPicPr>
        <p:blipFill>
          <a:blip r:embed="rId8" cstate="print"/>
          <a:srcRect/>
          <a:stretch>
            <a:fillRect/>
          </a:stretch>
        </p:blipFill>
        <p:spPr bwMode="auto">
          <a:xfrm>
            <a:off x="5580063" y="4171950"/>
            <a:ext cx="1201737" cy="579437"/>
          </a:xfrm>
          <a:prstGeom prst="rect">
            <a:avLst/>
          </a:prstGeom>
          <a:noFill/>
          <a:ln w="9525">
            <a:noFill/>
            <a:miter lim="800000"/>
            <a:headEnd/>
            <a:tailEnd/>
          </a:ln>
          <a:effectLst/>
        </p:spPr>
      </p:pic>
      <p:pic>
        <p:nvPicPr>
          <p:cNvPr id="25" name="Picture 24" descr="home-128 (1).png">
            <a:hlinkClick r:id="rId9" action="ppaction://hlinksldjump"/>
          </p:cNvPr>
          <p:cNvPicPr>
            <a:picLocks noChangeAspect="1"/>
          </p:cNvPicPr>
          <p:nvPr/>
        </p:nvPicPr>
        <p:blipFill>
          <a:blip r:embed="rId10" cstate="print"/>
          <a:stretch>
            <a:fillRect/>
          </a:stretch>
        </p:blipFill>
        <p:spPr>
          <a:xfrm>
            <a:off x="8534400" y="223740"/>
            <a:ext cx="274320" cy="274320"/>
          </a:xfrm>
          <a:prstGeom prst="rect">
            <a:avLst/>
          </a:prstGeom>
          <a:effectLst>
            <a:outerShdw blurRad="50800" dist="38100" dir="2700000" algn="tl" rotWithShape="0">
              <a:prstClr val="black">
                <a:alpha val="40000"/>
              </a:prstClr>
            </a:outerShdw>
          </a:effectLst>
        </p:spPr>
      </p:pic>
      <p:pic>
        <p:nvPicPr>
          <p:cNvPr id="11266" name="Picture 2"/>
          <p:cNvPicPr>
            <a:picLocks noChangeAspect="1" noChangeArrowheads="1"/>
          </p:cNvPicPr>
          <p:nvPr/>
        </p:nvPicPr>
        <p:blipFill>
          <a:blip r:embed="rId11"/>
          <a:srcRect/>
          <a:stretch>
            <a:fillRect/>
          </a:stretch>
        </p:blipFill>
        <p:spPr bwMode="auto">
          <a:xfrm>
            <a:off x="411480" y="895350"/>
            <a:ext cx="6217920" cy="3313810"/>
          </a:xfrm>
          <a:prstGeom prst="rect">
            <a:avLst/>
          </a:prstGeom>
          <a:noFill/>
          <a:ln w="9525">
            <a:noFill/>
            <a:miter lim="800000"/>
            <a:headEnd/>
            <a:tailEnd/>
          </a:ln>
          <a:effectLst>
            <a:outerShdw blurRad="50800" dist="38100" dir="2700000" algn="tl" rotWithShape="0">
              <a:prstClr val="black">
                <a:alpha val="40000"/>
              </a:prstClr>
            </a:outerShdw>
          </a:effec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ounded Rectangle 24">
            <a:hlinkClick r:id="rId2" action="ppaction://hlinksldjump"/>
          </p:cNvPr>
          <p:cNvSpPr/>
          <p:nvPr/>
        </p:nvSpPr>
        <p:spPr>
          <a:xfrm>
            <a:off x="7924800" y="4735830"/>
            <a:ext cx="1066800" cy="274320"/>
          </a:xfrm>
          <a:prstGeom prst="roundRect">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2700000" scaled="1"/>
            <a:tileRect/>
          </a:gradFill>
          <a:ln w="952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t>Back</a:t>
            </a:r>
            <a:endParaRPr lang="en-US" sz="1100" dirty="0"/>
          </a:p>
        </p:txBody>
      </p:sp>
      <p:pic>
        <p:nvPicPr>
          <p:cNvPr id="12290" name="Picture 2"/>
          <p:cNvPicPr>
            <a:picLocks noChangeAspect="1" noChangeArrowheads="1"/>
          </p:cNvPicPr>
          <p:nvPr/>
        </p:nvPicPr>
        <p:blipFill>
          <a:blip r:embed="rId3"/>
          <a:srcRect b="5275"/>
          <a:stretch>
            <a:fillRect/>
          </a:stretch>
        </p:blipFill>
        <p:spPr bwMode="auto">
          <a:xfrm>
            <a:off x="0" y="0"/>
            <a:ext cx="9144000" cy="4616171"/>
          </a:xfrm>
          <a:prstGeom prst="rect">
            <a:avLst/>
          </a:prstGeom>
          <a:noFill/>
          <a:ln w="9525">
            <a:noFill/>
            <a:miter lim="800000"/>
            <a:headEnd/>
            <a:tailEnd/>
          </a:ln>
          <a:effectLst>
            <a:outerShdw blurRad="50800" dist="38100" dir="5400000" algn="t" rotWithShape="0">
              <a:prstClr val="black">
                <a:alpha val="40000"/>
              </a:prstClr>
            </a:outerShdw>
          </a:effec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89190" y="361950"/>
            <a:ext cx="45720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smtClean="0">
                <a:solidFill>
                  <a:srgbClr val="0070C0"/>
                </a:solidFill>
              </a:rPr>
              <a:t>Task Codes</a:t>
            </a:r>
            <a:endParaRPr lang="en-US" sz="2000" b="1" dirty="0">
              <a:solidFill>
                <a:srgbClr val="0070C0"/>
              </a:solidFill>
            </a:endParaRPr>
          </a:p>
        </p:txBody>
      </p:sp>
      <p:sp>
        <p:nvSpPr>
          <p:cNvPr id="8" name="Rectangle 7"/>
          <p:cNvSpPr/>
          <p:nvPr/>
        </p:nvSpPr>
        <p:spPr>
          <a:xfrm>
            <a:off x="280630" y="238980"/>
            <a:ext cx="91440" cy="91440"/>
          </a:xfrm>
          <a:prstGeom prst="rect">
            <a:avLst/>
          </a:prstGeom>
          <a:solidFill>
            <a:srgbClr val="FF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17790" y="238980"/>
            <a:ext cx="182880" cy="91440"/>
          </a:xfrm>
          <a:prstGeom prst="rect">
            <a:avLst/>
          </a:prstGeom>
          <a:solidFill>
            <a:srgbClr val="00206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Pentagon 16"/>
          <p:cNvSpPr/>
          <p:nvPr/>
        </p:nvSpPr>
        <p:spPr>
          <a:xfrm rot="5400000">
            <a:off x="7010400" y="-19050"/>
            <a:ext cx="365760" cy="365760"/>
          </a:xfrm>
          <a:prstGeom prst="homePlate">
            <a:avLst>
              <a:gd name="adj" fmla="val 32759"/>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lIns="0" tIns="0" rIns="0" bIns="0" rtlCol="0" anchor="ctr"/>
          <a:lstStyle/>
          <a:p>
            <a:pPr algn="ctr"/>
            <a:r>
              <a:rPr lang="en-US" sz="1100" dirty="0" smtClean="0"/>
              <a:t>14</a:t>
            </a:r>
            <a:endParaRPr lang="en-US" sz="1100" dirty="0"/>
          </a:p>
        </p:txBody>
      </p:sp>
      <p:pic>
        <p:nvPicPr>
          <p:cNvPr id="20" name="Picture 19" descr="Icon-512-300x300.png">
            <a:hlinkClick r:id="rId2" action="ppaction://hlinksldjump"/>
          </p:cNvPr>
          <p:cNvPicPr>
            <a:picLocks noChangeAspect="1"/>
          </p:cNvPicPr>
          <p:nvPr/>
        </p:nvPicPr>
        <p:blipFill>
          <a:blip r:embed="rId3" cstate="print"/>
          <a:stretch>
            <a:fillRect/>
          </a:stretch>
        </p:blipFill>
        <p:spPr>
          <a:xfrm>
            <a:off x="8229600" y="255270"/>
            <a:ext cx="228600" cy="228600"/>
          </a:xfrm>
          <a:prstGeom prst="rect">
            <a:avLst/>
          </a:prstGeom>
          <a:effectLst>
            <a:outerShdw blurRad="50800" dist="38100" dir="2700000" algn="tl" rotWithShape="0">
              <a:prstClr val="black">
                <a:alpha val="40000"/>
              </a:prstClr>
            </a:outerShdw>
          </a:effectLst>
        </p:spPr>
      </p:pic>
      <p:sp>
        <p:nvSpPr>
          <p:cNvPr id="22" name="Right Arrow 21">
            <a:hlinkClick r:id="rId4" action="ppaction://hlinksldjump"/>
          </p:cNvPr>
          <p:cNvSpPr/>
          <p:nvPr/>
        </p:nvSpPr>
        <p:spPr>
          <a:xfrm>
            <a:off x="8534400" y="4324350"/>
            <a:ext cx="304800" cy="274320"/>
          </a:xfrm>
          <a:prstGeom prst="rightArrow">
            <a:avLst>
              <a:gd name="adj1" fmla="val 72069"/>
              <a:gd name="adj2" fmla="val 43793"/>
            </a:avLst>
          </a:prstGeom>
          <a:gradFill flip="none" rotWithShape="1">
            <a:gsLst>
              <a:gs pos="0">
                <a:srgbClr val="00B050">
                  <a:shade val="30000"/>
                  <a:satMod val="115000"/>
                </a:srgbClr>
              </a:gs>
              <a:gs pos="50000">
                <a:srgbClr val="00B050">
                  <a:shade val="67500"/>
                  <a:satMod val="115000"/>
                </a:srgbClr>
              </a:gs>
              <a:gs pos="100000">
                <a:srgbClr val="00B050">
                  <a:shade val="100000"/>
                  <a:satMod val="115000"/>
                </a:srgbClr>
              </a:gs>
            </a:gsLst>
            <a:lin ang="18900000" scaled="1"/>
            <a:tileRect/>
          </a:gradFill>
          <a:ln w="952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ight Arrow 22">
            <a:hlinkClick r:id="rId5" action="ppaction://hlinksldjump"/>
          </p:cNvPr>
          <p:cNvSpPr/>
          <p:nvPr/>
        </p:nvSpPr>
        <p:spPr>
          <a:xfrm flipH="1">
            <a:off x="304800" y="4324350"/>
            <a:ext cx="304800" cy="274320"/>
          </a:xfrm>
          <a:prstGeom prst="rightArrow">
            <a:avLst>
              <a:gd name="adj1" fmla="val 72069"/>
              <a:gd name="adj2" fmla="val 43793"/>
            </a:avLst>
          </a:prstGeom>
          <a:gradFill flip="none" rotWithShape="1">
            <a:gsLst>
              <a:gs pos="0">
                <a:srgbClr val="00B050">
                  <a:shade val="30000"/>
                  <a:satMod val="115000"/>
                </a:srgbClr>
              </a:gs>
              <a:gs pos="50000">
                <a:srgbClr val="00B050">
                  <a:shade val="67500"/>
                  <a:satMod val="115000"/>
                </a:srgbClr>
              </a:gs>
              <a:gs pos="100000">
                <a:srgbClr val="00B050">
                  <a:shade val="100000"/>
                  <a:satMod val="115000"/>
                </a:srgbClr>
              </a:gs>
            </a:gsLst>
            <a:lin ang="18900000" scaled="1"/>
            <a:tileRect/>
          </a:gradFill>
          <a:ln w="952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descr="3-ITF-gives-warm-welcome-to-MLC-2006-2.jpg"/>
          <p:cNvPicPr>
            <a:picLocks noChangeAspect="1"/>
          </p:cNvPicPr>
          <p:nvPr/>
        </p:nvPicPr>
        <p:blipFill>
          <a:blip r:embed="rId6" cstate="print"/>
          <a:srcRect l="49835" r="9967"/>
          <a:stretch>
            <a:fillRect/>
          </a:stretch>
        </p:blipFill>
        <p:spPr>
          <a:xfrm>
            <a:off x="6870700" y="908050"/>
            <a:ext cx="1865537" cy="3276600"/>
          </a:xfrm>
          <a:prstGeom prst="rect">
            <a:avLst/>
          </a:prstGeom>
        </p:spPr>
      </p:pic>
      <p:sp>
        <p:nvSpPr>
          <p:cNvPr id="27" name="Rectangle 26"/>
          <p:cNvSpPr/>
          <p:nvPr/>
        </p:nvSpPr>
        <p:spPr>
          <a:xfrm>
            <a:off x="6858000" y="895350"/>
            <a:ext cx="1905000" cy="3291840"/>
          </a:xfrm>
          <a:prstGeom prst="rect">
            <a:avLst/>
          </a:prstGeom>
          <a:solidFill>
            <a:schemeClr val="bg1">
              <a:alpha val="90000"/>
            </a:schemeClr>
          </a:solidFill>
          <a:ln w="3175">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lnSpc>
                <a:spcPct val="120000"/>
              </a:lnSpc>
            </a:pPr>
            <a:r>
              <a:rPr lang="en-IN" sz="1200" dirty="0" smtClean="0">
                <a:solidFill>
                  <a:schemeClr val="tx1"/>
                </a:solidFill>
              </a:rPr>
              <a:t>The ‘Task-codes’ module helps the Master/ the PIC to add, remove or edit task-codes. A pre-defined list of tasks are included in the software and the user can amend this list based on the various duties performed on that particular vessel.</a:t>
            </a:r>
            <a:endParaRPr lang="en-US" sz="1200" dirty="0" smtClean="0">
              <a:solidFill>
                <a:schemeClr val="tx1"/>
              </a:solidFill>
            </a:endParaRPr>
          </a:p>
        </p:txBody>
      </p:sp>
      <p:pic>
        <p:nvPicPr>
          <p:cNvPr id="29" name="Picture 4">
            <a:hlinkClick r:id="rId7" action="ppaction://hlinksldjump"/>
          </p:cNvPr>
          <p:cNvPicPr>
            <a:picLocks noChangeAspect="1" noChangeArrowheads="1"/>
          </p:cNvPicPr>
          <p:nvPr/>
        </p:nvPicPr>
        <p:blipFill>
          <a:blip r:embed="rId8" cstate="print"/>
          <a:srcRect/>
          <a:stretch>
            <a:fillRect/>
          </a:stretch>
        </p:blipFill>
        <p:spPr bwMode="auto">
          <a:xfrm>
            <a:off x="5580063" y="4171950"/>
            <a:ext cx="1201737" cy="579437"/>
          </a:xfrm>
          <a:prstGeom prst="rect">
            <a:avLst/>
          </a:prstGeom>
          <a:noFill/>
          <a:ln w="9525">
            <a:noFill/>
            <a:miter lim="800000"/>
            <a:headEnd/>
            <a:tailEnd/>
          </a:ln>
          <a:effectLst/>
        </p:spPr>
      </p:pic>
      <p:pic>
        <p:nvPicPr>
          <p:cNvPr id="25" name="Picture 24" descr="home-128 (1).png">
            <a:hlinkClick r:id="rId9" action="ppaction://hlinksldjump"/>
          </p:cNvPr>
          <p:cNvPicPr>
            <a:picLocks noChangeAspect="1"/>
          </p:cNvPicPr>
          <p:nvPr/>
        </p:nvPicPr>
        <p:blipFill>
          <a:blip r:embed="rId10" cstate="print"/>
          <a:stretch>
            <a:fillRect/>
          </a:stretch>
        </p:blipFill>
        <p:spPr>
          <a:xfrm>
            <a:off x="8534400" y="223740"/>
            <a:ext cx="274320" cy="274320"/>
          </a:xfrm>
          <a:prstGeom prst="rect">
            <a:avLst/>
          </a:prstGeom>
          <a:effectLst>
            <a:outerShdw blurRad="50800" dist="38100" dir="2700000" algn="tl" rotWithShape="0">
              <a:prstClr val="black">
                <a:alpha val="40000"/>
              </a:prstClr>
            </a:outerShdw>
          </a:effectLst>
        </p:spPr>
      </p:pic>
      <p:pic>
        <p:nvPicPr>
          <p:cNvPr id="13314" name="Picture 2"/>
          <p:cNvPicPr>
            <a:picLocks noChangeAspect="1" noChangeArrowheads="1"/>
          </p:cNvPicPr>
          <p:nvPr/>
        </p:nvPicPr>
        <p:blipFill>
          <a:blip r:embed="rId11"/>
          <a:srcRect/>
          <a:stretch>
            <a:fillRect/>
          </a:stretch>
        </p:blipFill>
        <p:spPr bwMode="auto">
          <a:xfrm>
            <a:off x="411480" y="895350"/>
            <a:ext cx="6217920" cy="3313810"/>
          </a:xfrm>
          <a:prstGeom prst="rect">
            <a:avLst/>
          </a:prstGeom>
          <a:noFill/>
          <a:ln w="9525">
            <a:noFill/>
            <a:miter lim="800000"/>
            <a:headEnd/>
            <a:tailEnd/>
          </a:ln>
          <a:effectLst>
            <a:outerShdw blurRad="50800" dist="38100" dir="2700000" algn="tl" rotWithShape="0">
              <a:prstClr val="black">
                <a:alpha val="40000"/>
              </a:prstClr>
            </a:outerShdw>
          </a:effec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ounded Rectangle 24">
            <a:hlinkClick r:id="rId2" action="ppaction://hlinksldjump"/>
          </p:cNvPr>
          <p:cNvSpPr/>
          <p:nvPr/>
        </p:nvSpPr>
        <p:spPr>
          <a:xfrm>
            <a:off x="7924800" y="4735830"/>
            <a:ext cx="1066800" cy="274320"/>
          </a:xfrm>
          <a:prstGeom prst="roundRect">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2700000" scaled="1"/>
            <a:tileRect/>
          </a:gradFill>
          <a:ln w="952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t>Back</a:t>
            </a:r>
            <a:endParaRPr lang="en-US" sz="1100" dirty="0"/>
          </a:p>
        </p:txBody>
      </p:sp>
      <p:pic>
        <p:nvPicPr>
          <p:cNvPr id="14338" name="Picture 2"/>
          <p:cNvPicPr>
            <a:picLocks noChangeAspect="1" noChangeArrowheads="1"/>
          </p:cNvPicPr>
          <p:nvPr/>
        </p:nvPicPr>
        <p:blipFill>
          <a:blip r:embed="rId3"/>
          <a:srcRect b="5275"/>
          <a:stretch>
            <a:fillRect/>
          </a:stretch>
        </p:blipFill>
        <p:spPr bwMode="auto">
          <a:xfrm>
            <a:off x="0" y="0"/>
            <a:ext cx="9144000" cy="4616171"/>
          </a:xfrm>
          <a:prstGeom prst="rect">
            <a:avLst/>
          </a:prstGeom>
          <a:noFill/>
          <a:ln w="9525">
            <a:noFill/>
            <a:miter lim="800000"/>
            <a:headEnd/>
            <a:tailEnd/>
          </a:ln>
          <a:effectLst>
            <a:outerShdw blurRad="50800" dist="38100" dir="5400000" algn="t" rotWithShape="0">
              <a:prstClr val="black">
                <a:alpha val="40000"/>
              </a:prstClr>
            </a:outerShdw>
          </a:effec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89190" y="361950"/>
            <a:ext cx="45720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smtClean="0">
                <a:solidFill>
                  <a:srgbClr val="0070C0"/>
                </a:solidFill>
              </a:rPr>
              <a:t>Crew Management</a:t>
            </a:r>
            <a:endParaRPr lang="en-US" sz="2000" b="1" dirty="0">
              <a:solidFill>
                <a:srgbClr val="0070C0"/>
              </a:solidFill>
            </a:endParaRPr>
          </a:p>
        </p:txBody>
      </p:sp>
      <p:sp>
        <p:nvSpPr>
          <p:cNvPr id="8" name="Rectangle 7"/>
          <p:cNvSpPr/>
          <p:nvPr/>
        </p:nvSpPr>
        <p:spPr>
          <a:xfrm>
            <a:off x="280630" y="238980"/>
            <a:ext cx="91440" cy="91440"/>
          </a:xfrm>
          <a:prstGeom prst="rect">
            <a:avLst/>
          </a:prstGeom>
          <a:solidFill>
            <a:srgbClr val="FF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17790" y="238980"/>
            <a:ext cx="182880" cy="91440"/>
          </a:xfrm>
          <a:prstGeom prst="rect">
            <a:avLst/>
          </a:prstGeom>
          <a:solidFill>
            <a:srgbClr val="00206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Pentagon 16"/>
          <p:cNvSpPr/>
          <p:nvPr/>
        </p:nvSpPr>
        <p:spPr>
          <a:xfrm rot="5400000">
            <a:off x="7010400" y="-19050"/>
            <a:ext cx="365760" cy="365760"/>
          </a:xfrm>
          <a:prstGeom prst="homePlate">
            <a:avLst>
              <a:gd name="adj" fmla="val 32759"/>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lIns="0" tIns="0" rIns="0" bIns="0" rtlCol="0" anchor="ctr"/>
          <a:lstStyle/>
          <a:p>
            <a:pPr algn="ctr"/>
            <a:r>
              <a:rPr lang="en-US" sz="1100" dirty="0" smtClean="0"/>
              <a:t>15</a:t>
            </a:r>
            <a:endParaRPr lang="en-US" sz="1100" dirty="0"/>
          </a:p>
        </p:txBody>
      </p:sp>
      <p:pic>
        <p:nvPicPr>
          <p:cNvPr id="20" name="Picture 19" descr="Icon-512-300x300.png">
            <a:hlinkClick r:id="rId2" action="ppaction://hlinksldjump"/>
          </p:cNvPr>
          <p:cNvPicPr>
            <a:picLocks noChangeAspect="1"/>
          </p:cNvPicPr>
          <p:nvPr/>
        </p:nvPicPr>
        <p:blipFill>
          <a:blip r:embed="rId3" cstate="print"/>
          <a:stretch>
            <a:fillRect/>
          </a:stretch>
        </p:blipFill>
        <p:spPr>
          <a:xfrm>
            <a:off x="8229600" y="255270"/>
            <a:ext cx="228600" cy="228600"/>
          </a:xfrm>
          <a:prstGeom prst="rect">
            <a:avLst/>
          </a:prstGeom>
          <a:effectLst>
            <a:outerShdw blurRad="50800" dist="38100" dir="2700000" algn="tl" rotWithShape="0">
              <a:prstClr val="black">
                <a:alpha val="40000"/>
              </a:prstClr>
            </a:outerShdw>
          </a:effectLst>
        </p:spPr>
      </p:pic>
      <p:sp>
        <p:nvSpPr>
          <p:cNvPr id="22" name="Right Arrow 21">
            <a:hlinkClick r:id="rId4" action="ppaction://hlinksldjump"/>
          </p:cNvPr>
          <p:cNvSpPr/>
          <p:nvPr/>
        </p:nvSpPr>
        <p:spPr>
          <a:xfrm>
            <a:off x="8534400" y="4324350"/>
            <a:ext cx="304800" cy="274320"/>
          </a:xfrm>
          <a:prstGeom prst="rightArrow">
            <a:avLst>
              <a:gd name="adj1" fmla="val 72069"/>
              <a:gd name="adj2" fmla="val 43793"/>
            </a:avLst>
          </a:prstGeom>
          <a:gradFill flip="none" rotWithShape="1">
            <a:gsLst>
              <a:gs pos="0">
                <a:srgbClr val="00B050">
                  <a:shade val="30000"/>
                  <a:satMod val="115000"/>
                </a:srgbClr>
              </a:gs>
              <a:gs pos="50000">
                <a:srgbClr val="00B050">
                  <a:shade val="67500"/>
                  <a:satMod val="115000"/>
                </a:srgbClr>
              </a:gs>
              <a:gs pos="100000">
                <a:srgbClr val="00B050">
                  <a:shade val="100000"/>
                  <a:satMod val="115000"/>
                </a:srgbClr>
              </a:gs>
            </a:gsLst>
            <a:lin ang="18900000" scaled="1"/>
            <a:tileRect/>
          </a:gradFill>
          <a:ln w="952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ight Arrow 22">
            <a:hlinkClick r:id="rId5" action="ppaction://hlinksldjump"/>
          </p:cNvPr>
          <p:cNvSpPr/>
          <p:nvPr/>
        </p:nvSpPr>
        <p:spPr>
          <a:xfrm flipH="1">
            <a:off x="304800" y="4324350"/>
            <a:ext cx="304800" cy="274320"/>
          </a:xfrm>
          <a:prstGeom prst="rightArrow">
            <a:avLst>
              <a:gd name="adj1" fmla="val 72069"/>
              <a:gd name="adj2" fmla="val 43793"/>
            </a:avLst>
          </a:prstGeom>
          <a:gradFill flip="none" rotWithShape="1">
            <a:gsLst>
              <a:gs pos="0">
                <a:srgbClr val="00B050">
                  <a:shade val="30000"/>
                  <a:satMod val="115000"/>
                </a:srgbClr>
              </a:gs>
              <a:gs pos="50000">
                <a:srgbClr val="00B050">
                  <a:shade val="67500"/>
                  <a:satMod val="115000"/>
                </a:srgbClr>
              </a:gs>
              <a:gs pos="100000">
                <a:srgbClr val="00B050">
                  <a:shade val="100000"/>
                  <a:satMod val="115000"/>
                </a:srgbClr>
              </a:gs>
            </a:gsLst>
            <a:lin ang="18900000" scaled="1"/>
            <a:tileRect/>
          </a:gradFill>
          <a:ln w="952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descr="3-ITF-gives-warm-welcome-to-MLC-2006-2.jpg"/>
          <p:cNvPicPr>
            <a:picLocks noChangeAspect="1"/>
          </p:cNvPicPr>
          <p:nvPr/>
        </p:nvPicPr>
        <p:blipFill>
          <a:blip r:embed="rId6" cstate="print"/>
          <a:srcRect l="49835" r="9967"/>
          <a:stretch>
            <a:fillRect/>
          </a:stretch>
        </p:blipFill>
        <p:spPr>
          <a:xfrm>
            <a:off x="6870700" y="908050"/>
            <a:ext cx="1865537" cy="3276600"/>
          </a:xfrm>
          <a:prstGeom prst="rect">
            <a:avLst/>
          </a:prstGeom>
        </p:spPr>
      </p:pic>
      <p:sp>
        <p:nvSpPr>
          <p:cNvPr id="27" name="Rectangle 26"/>
          <p:cNvSpPr/>
          <p:nvPr/>
        </p:nvSpPr>
        <p:spPr>
          <a:xfrm>
            <a:off x="6858000" y="895350"/>
            <a:ext cx="1905000" cy="3291840"/>
          </a:xfrm>
          <a:prstGeom prst="rect">
            <a:avLst/>
          </a:prstGeom>
          <a:solidFill>
            <a:schemeClr val="bg1">
              <a:alpha val="90000"/>
            </a:schemeClr>
          </a:solidFill>
          <a:ln w="3175">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lnSpc>
                <a:spcPct val="120000"/>
              </a:lnSpc>
            </a:pPr>
            <a:r>
              <a:rPr lang="en-IN" sz="1200" dirty="0" smtClean="0">
                <a:solidFill>
                  <a:schemeClr val="tx1"/>
                </a:solidFill>
              </a:rPr>
              <a:t>The Master/ the PIC can Add or Update Crew to the RMS through this ‘Manage Crew’ page. </a:t>
            </a:r>
          </a:p>
        </p:txBody>
      </p:sp>
      <p:pic>
        <p:nvPicPr>
          <p:cNvPr id="29" name="Picture 4">
            <a:hlinkClick r:id="rId7" action="ppaction://hlinksldjump"/>
          </p:cNvPr>
          <p:cNvPicPr>
            <a:picLocks noChangeAspect="1" noChangeArrowheads="1"/>
          </p:cNvPicPr>
          <p:nvPr/>
        </p:nvPicPr>
        <p:blipFill>
          <a:blip r:embed="rId8" cstate="print"/>
          <a:srcRect/>
          <a:stretch>
            <a:fillRect/>
          </a:stretch>
        </p:blipFill>
        <p:spPr bwMode="auto">
          <a:xfrm>
            <a:off x="5580063" y="4171950"/>
            <a:ext cx="1201737" cy="579437"/>
          </a:xfrm>
          <a:prstGeom prst="rect">
            <a:avLst/>
          </a:prstGeom>
          <a:noFill/>
          <a:ln w="9525">
            <a:noFill/>
            <a:miter lim="800000"/>
            <a:headEnd/>
            <a:tailEnd/>
          </a:ln>
          <a:effectLst/>
        </p:spPr>
      </p:pic>
      <p:pic>
        <p:nvPicPr>
          <p:cNvPr id="25" name="Picture 24" descr="home-128 (1).png">
            <a:hlinkClick r:id="rId9" action="ppaction://hlinksldjump"/>
          </p:cNvPr>
          <p:cNvPicPr>
            <a:picLocks noChangeAspect="1"/>
          </p:cNvPicPr>
          <p:nvPr/>
        </p:nvPicPr>
        <p:blipFill>
          <a:blip r:embed="rId10" cstate="print"/>
          <a:stretch>
            <a:fillRect/>
          </a:stretch>
        </p:blipFill>
        <p:spPr>
          <a:xfrm>
            <a:off x="8534400" y="223740"/>
            <a:ext cx="274320" cy="274320"/>
          </a:xfrm>
          <a:prstGeom prst="rect">
            <a:avLst/>
          </a:prstGeom>
          <a:effectLst>
            <a:outerShdw blurRad="50800" dist="38100" dir="2700000" algn="tl" rotWithShape="0">
              <a:prstClr val="black">
                <a:alpha val="40000"/>
              </a:prstClr>
            </a:outerShdw>
          </a:effectLst>
        </p:spPr>
      </p:pic>
      <p:pic>
        <p:nvPicPr>
          <p:cNvPr id="15363" name="Picture 3"/>
          <p:cNvPicPr>
            <a:picLocks noChangeAspect="1" noChangeArrowheads="1"/>
          </p:cNvPicPr>
          <p:nvPr/>
        </p:nvPicPr>
        <p:blipFill>
          <a:blip r:embed="rId11"/>
          <a:srcRect/>
          <a:stretch>
            <a:fillRect/>
          </a:stretch>
        </p:blipFill>
        <p:spPr bwMode="auto">
          <a:xfrm>
            <a:off x="411480" y="895350"/>
            <a:ext cx="6217920" cy="3313810"/>
          </a:xfrm>
          <a:prstGeom prst="rect">
            <a:avLst/>
          </a:prstGeom>
          <a:noFill/>
          <a:ln w="9525">
            <a:noFill/>
            <a:miter lim="800000"/>
            <a:headEnd/>
            <a:tailEnd/>
          </a:ln>
          <a:effectLst>
            <a:outerShdw blurRad="50800" dist="38100" dir="2700000" algn="tl" rotWithShape="0">
              <a:prstClr val="black">
                <a:alpha val="40000"/>
              </a:prstClr>
            </a:outerShdw>
          </a:effec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7" name="Picture 3"/>
          <p:cNvPicPr>
            <a:picLocks noChangeAspect="1" noChangeArrowheads="1"/>
          </p:cNvPicPr>
          <p:nvPr/>
        </p:nvPicPr>
        <p:blipFill>
          <a:blip r:embed="rId2"/>
          <a:srcRect b="5275"/>
          <a:stretch>
            <a:fillRect/>
          </a:stretch>
        </p:blipFill>
        <p:spPr bwMode="auto">
          <a:xfrm>
            <a:off x="0" y="0"/>
            <a:ext cx="9144000" cy="4616171"/>
          </a:xfrm>
          <a:prstGeom prst="rect">
            <a:avLst/>
          </a:prstGeom>
          <a:noFill/>
          <a:ln w="9525">
            <a:noFill/>
            <a:miter lim="800000"/>
            <a:headEnd/>
            <a:tailEnd/>
          </a:ln>
          <a:effectLst>
            <a:outerShdw blurRad="50800" dist="38100" dir="5400000" algn="t" rotWithShape="0">
              <a:prstClr val="black">
                <a:alpha val="40000"/>
              </a:prstClr>
            </a:outerShdw>
          </a:effectLst>
        </p:spPr>
      </p:pic>
      <p:sp>
        <p:nvSpPr>
          <p:cNvPr id="25" name="Rounded Rectangle 24">
            <a:hlinkClick r:id="rId3" action="ppaction://hlinksldjump"/>
          </p:cNvPr>
          <p:cNvSpPr/>
          <p:nvPr/>
        </p:nvSpPr>
        <p:spPr>
          <a:xfrm>
            <a:off x="7924800" y="4735830"/>
            <a:ext cx="1066800" cy="274320"/>
          </a:xfrm>
          <a:prstGeom prst="roundRect">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2700000" scaled="1"/>
            <a:tileRect/>
          </a:gradFill>
          <a:ln w="952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t>Back</a:t>
            </a:r>
            <a:endParaRPr lang="en-US" sz="1100" dirty="0"/>
          </a:p>
        </p:txBody>
      </p:sp>
      <p:pic>
        <p:nvPicPr>
          <p:cNvPr id="1026" name="Picture 2"/>
          <p:cNvPicPr>
            <a:picLocks noChangeAspect="1" noChangeArrowheads="1"/>
          </p:cNvPicPr>
          <p:nvPr/>
        </p:nvPicPr>
        <p:blipFill>
          <a:blip r:embed="rId4" cstate="print"/>
          <a:srcRect l="12650" t="76484" r="23895"/>
          <a:stretch>
            <a:fillRect/>
          </a:stretch>
        </p:blipFill>
        <p:spPr bwMode="auto">
          <a:xfrm>
            <a:off x="4191000" y="3333750"/>
            <a:ext cx="4659267" cy="920227"/>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89190" y="361950"/>
            <a:ext cx="45720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smtClean="0">
                <a:solidFill>
                  <a:srgbClr val="0070C0"/>
                </a:solidFill>
              </a:rPr>
              <a:t>Holidays</a:t>
            </a:r>
            <a:endParaRPr lang="en-US" sz="2000" b="1" dirty="0">
              <a:solidFill>
                <a:srgbClr val="0070C0"/>
              </a:solidFill>
            </a:endParaRPr>
          </a:p>
        </p:txBody>
      </p:sp>
      <p:sp>
        <p:nvSpPr>
          <p:cNvPr id="8" name="Rectangle 7"/>
          <p:cNvSpPr/>
          <p:nvPr/>
        </p:nvSpPr>
        <p:spPr>
          <a:xfrm>
            <a:off x="280630" y="238980"/>
            <a:ext cx="91440" cy="91440"/>
          </a:xfrm>
          <a:prstGeom prst="rect">
            <a:avLst/>
          </a:prstGeom>
          <a:solidFill>
            <a:srgbClr val="FF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17790" y="238980"/>
            <a:ext cx="182880" cy="91440"/>
          </a:xfrm>
          <a:prstGeom prst="rect">
            <a:avLst/>
          </a:prstGeom>
          <a:solidFill>
            <a:srgbClr val="00206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Pentagon 16"/>
          <p:cNvSpPr/>
          <p:nvPr/>
        </p:nvSpPr>
        <p:spPr>
          <a:xfrm rot="5400000">
            <a:off x="7010400" y="-19050"/>
            <a:ext cx="365760" cy="365760"/>
          </a:xfrm>
          <a:prstGeom prst="homePlate">
            <a:avLst>
              <a:gd name="adj" fmla="val 32759"/>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lIns="0" tIns="0" rIns="0" bIns="0" rtlCol="0" anchor="ctr"/>
          <a:lstStyle/>
          <a:p>
            <a:pPr algn="ctr"/>
            <a:r>
              <a:rPr lang="en-US" sz="1100" dirty="0" smtClean="0"/>
              <a:t>16</a:t>
            </a:r>
            <a:endParaRPr lang="en-US" sz="1100" dirty="0"/>
          </a:p>
        </p:txBody>
      </p:sp>
      <p:pic>
        <p:nvPicPr>
          <p:cNvPr id="20" name="Picture 19" descr="Icon-512-300x300.png">
            <a:hlinkClick r:id="rId2" action="ppaction://hlinksldjump"/>
          </p:cNvPr>
          <p:cNvPicPr>
            <a:picLocks noChangeAspect="1"/>
          </p:cNvPicPr>
          <p:nvPr/>
        </p:nvPicPr>
        <p:blipFill>
          <a:blip r:embed="rId3" cstate="print"/>
          <a:stretch>
            <a:fillRect/>
          </a:stretch>
        </p:blipFill>
        <p:spPr>
          <a:xfrm>
            <a:off x="8229600" y="255270"/>
            <a:ext cx="228600" cy="228600"/>
          </a:xfrm>
          <a:prstGeom prst="rect">
            <a:avLst/>
          </a:prstGeom>
          <a:effectLst>
            <a:outerShdw blurRad="50800" dist="38100" dir="2700000" algn="tl" rotWithShape="0">
              <a:prstClr val="black">
                <a:alpha val="40000"/>
              </a:prstClr>
            </a:outerShdw>
          </a:effectLst>
        </p:spPr>
      </p:pic>
      <p:sp>
        <p:nvSpPr>
          <p:cNvPr id="22" name="Right Arrow 21">
            <a:hlinkClick r:id="rId4" action="ppaction://hlinksldjump"/>
          </p:cNvPr>
          <p:cNvSpPr/>
          <p:nvPr/>
        </p:nvSpPr>
        <p:spPr>
          <a:xfrm>
            <a:off x="8534400" y="4324350"/>
            <a:ext cx="304800" cy="274320"/>
          </a:xfrm>
          <a:prstGeom prst="rightArrow">
            <a:avLst>
              <a:gd name="adj1" fmla="val 72069"/>
              <a:gd name="adj2" fmla="val 43793"/>
            </a:avLst>
          </a:prstGeom>
          <a:gradFill flip="none" rotWithShape="1">
            <a:gsLst>
              <a:gs pos="0">
                <a:srgbClr val="00B050">
                  <a:shade val="30000"/>
                  <a:satMod val="115000"/>
                </a:srgbClr>
              </a:gs>
              <a:gs pos="50000">
                <a:srgbClr val="00B050">
                  <a:shade val="67500"/>
                  <a:satMod val="115000"/>
                </a:srgbClr>
              </a:gs>
              <a:gs pos="100000">
                <a:srgbClr val="00B050">
                  <a:shade val="100000"/>
                  <a:satMod val="115000"/>
                </a:srgbClr>
              </a:gs>
            </a:gsLst>
            <a:lin ang="18900000" scaled="1"/>
            <a:tileRect/>
          </a:gradFill>
          <a:ln w="952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ight Arrow 22">
            <a:hlinkClick r:id="rId5" action="ppaction://hlinksldjump"/>
          </p:cNvPr>
          <p:cNvSpPr/>
          <p:nvPr/>
        </p:nvSpPr>
        <p:spPr>
          <a:xfrm flipH="1">
            <a:off x="304800" y="4324350"/>
            <a:ext cx="304800" cy="274320"/>
          </a:xfrm>
          <a:prstGeom prst="rightArrow">
            <a:avLst>
              <a:gd name="adj1" fmla="val 72069"/>
              <a:gd name="adj2" fmla="val 43793"/>
            </a:avLst>
          </a:prstGeom>
          <a:gradFill flip="none" rotWithShape="1">
            <a:gsLst>
              <a:gs pos="0">
                <a:srgbClr val="00B050">
                  <a:shade val="30000"/>
                  <a:satMod val="115000"/>
                </a:srgbClr>
              </a:gs>
              <a:gs pos="50000">
                <a:srgbClr val="00B050">
                  <a:shade val="67500"/>
                  <a:satMod val="115000"/>
                </a:srgbClr>
              </a:gs>
              <a:gs pos="100000">
                <a:srgbClr val="00B050">
                  <a:shade val="100000"/>
                  <a:satMod val="115000"/>
                </a:srgbClr>
              </a:gs>
            </a:gsLst>
            <a:lin ang="18900000" scaled="1"/>
            <a:tileRect/>
          </a:gradFill>
          <a:ln w="952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descr="3-ITF-gives-warm-welcome-to-MLC-2006-2.jpg"/>
          <p:cNvPicPr>
            <a:picLocks noChangeAspect="1"/>
          </p:cNvPicPr>
          <p:nvPr/>
        </p:nvPicPr>
        <p:blipFill>
          <a:blip r:embed="rId6" cstate="print"/>
          <a:srcRect l="49835" r="9967"/>
          <a:stretch>
            <a:fillRect/>
          </a:stretch>
        </p:blipFill>
        <p:spPr>
          <a:xfrm>
            <a:off x="6870700" y="908050"/>
            <a:ext cx="1865537" cy="3276600"/>
          </a:xfrm>
          <a:prstGeom prst="rect">
            <a:avLst/>
          </a:prstGeom>
        </p:spPr>
      </p:pic>
      <p:sp>
        <p:nvSpPr>
          <p:cNvPr id="27" name="Rectangle 26"/>
          <p:cNvSpPr/>
          <p:nvPr/>
        </p:nvSpPr>
        <p:spPr>
          <a:xfrm>
            <a:off x="6858000" y="895350"/>
            <a:ext cx="1905000" cy="3291840"/>
          </a:xfrm>
          <a:prstGeom prst="rect">
            <a:avLst/>
          </a:prstGeom>
          <a:solidFill>
            <a:schemeClr val="bg1">
              <a:alpha val="90000"/>
            </a:schemeClr>
          </a:solidFill>
          <a:ln w="3175">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lnSpc>
                <a:spcPct val="120000"/>
              </a:lnSpc>
            </a:pPr>
            <a:r>
              <a:rPr lang="en-IN" sz="1200" dirty="0" smtClean="0">
                <a:solidFill>
                  <a:schemeClr val="tx1"/>
                </a:solidFill>
              </a:rPr>
              <a:t>The Master/ the PIC should upload the holiday database, based on the nationalities of the staff  every year.</a:t>
            </a:r>
          </a:p>
          <a:p>
            <a:pPr algn="just">
              <a:lnSpc>
                <a:spcPct val="120000"/>
              </a:lnSpc>
            </a:pPr>
            <a:r>
              <a:rPr lang="en-IN" sz="1200" dirty="0" smtClean="0">
                <a:solidFill>
                  <a:schemeClr val="tx1"/>
                </a:solidFill>
              </a:rPr>
              <a:t>Uploading of national holidays would help in matching the overtime given to staff and the rest hours, during audits.</a:t>
            </a:r>
            <a:endParaRPr lang="en-US" sz="1200" dirty="0" smtClean="0">
              <a:solidFill>
                <a:schemeClr val="tx1"/>
              </a:solidFill>
            </a:endParaRPr>
          </a:p>
        </p:txBody>
      </p:sp>
      <p:pic>
        <p:nvPicPr>
          <p:cNvPr id="29" name="Picture 4">
            <a:hlinkClick r:id="rId7" action="ppaction://hlinksldjump"/>
          </p:cNvPr>
          <p:cNvPicPr>
            <a:picLocks noChangeAspect="1" noChangeArrowheads="1"/>
          </p:cNvPicPr>
          <p:nvPr/>
        </p:nvPicPr>
        <p:blipFill>
          <a:blip r:embed="rId8" cstate="print"/>
          <a:srcRect/>
          <a:stretch>
            <a:fillRect/>
          </a:stretch>
        </p:blipFill>
        <p:spPr bwMode="auto">
          <a:xfrm>
            <a:off x="5580063" y="4171950"/>
            <a:ext cx="1201737" cy="579437"/>
          </a:xfrm>
          <a:prstGeom prst="rect">
            <a:avLst/>
          </a:prstGeom>
          <a:noFill/>
          <a:ln w="9525">
            <a:noFill/>
            <a:miter lim="800000"/>
            <a:headEnd/>
            <a:tailEnd/>
          </a:ln>
          <a:effectLst/>
        </p:spPr>
      </p:pic>
      <p:pic>
        <p:nvPicPr>
          <p:cNvPr id="26" name="Picture 25" descr="home-128 (1).png">
            <a:hlinkClick r:id="rId9" action="ppaction://hlinksldjump"/>
          </p:cNvPr>
          <p:cNvPicPr>
            <a:picLocks noChangeAspect="1"/>
          </p:cNvPicPr>
          <p:nvPr/>
        </p:nvPicPr>
        <p:blipFill>
          <a:blip r:embed="rId10" cstate="print"/>
          <a:stretch>
            <a:fillRect/>
          </a:stretch>
        </p:blipFill>
        <p:spPr>
          <a:xfrm>
            <a:off x="8534400" y="223740"/>
            <a:ext cx="274320" cy="274320"/>
          </a:xfrm>
          <a:prstGeom prst="rect">
            <a:avLst/>
          </a:prstGeom>
          <a:effectLst>
            <a:outerShdw blurRad="50800" dist="38100" dir="2700000" algn="tl" rotWithShape="0">
              <a:prstClr val="black">
                <a:alpha val="40000"/>
              </a:prstClr>
            </a:outerShdw>
          </a:effectLst>
        </p:spPr>
      </p:pic>
      <p:pic>
        <p:nvPicPr>
          <p:cNvPr id="17410" name="Picture 2"/>
          <p:cNvPicPr>
            <a:picLocks noChangeAspect="1" noChangeArrowheads="1"/>
          </p:cNvPicPr>
          <p:nvPr/>
        </p:nvPicPr>
        <p:blipFill>
          <a:blip r:embed="rId11"/>
          <a:srcRect/>
          <a:stretch>
            <a:fillRect/>
          </a:stretch>
        </p:blipFill>
        <p:spPr bwMode="auto">
          <a:xfrm>
            <a:off x="411480" y="895350"/>
            <a:ext cx="6217920" cy="3313810"/>
          </a:xfrm>
          <a:prstGeom prst="rect">
            <a:avLst/>
          </a:prstGeom>
          <a:noFill/>
          <a:ln w="9525">
            <a:noFill/>
            <a:miter lim="800000"/>
            <a:headEnd/>
            <a:tailEnd/>
          </a:ln>
          <a:effectLst>
            <a:outerShdw blurRad="50800" dist="38100" dir="2700000" algn="tl" rotWithShape="0">
              <a:prstClr val="black">
                <a:alpha val="40000"/>
              </a:prstClr>
            </a:outerShdw>
          </a:effec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ounded Rectangle 24">
            <a:hlinkClick r:id="rId2" action="ppaction://hlinksldjump"/>
          </p:cNvPr>
          <p:cNvSpPr/>
          <p:nvPr/>
        </p:nvSpPr>
        <p:spPr>
          <a:xfrm>
            <a:off x="7924800" y="4735830"/>
            <a:ext cx="1066800" cy="274320"/>
          </a:xfrm>
          <a:prstGeom prst="roundRect">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2700000" scaled="1"/>
            <a:tileRect/>
          </a:gradFill>
          <a:ln w="952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t>Back</a:t>
            </a:r>
            <a:endParaRPr lang="en-US" sz="1100" dirty="0"/>
          </a:p>
        </p:txBody>
      </p:sp>
      <p:pic>
        <p:nvPicPr>
          <p:cNvPr id="18434" name="Picture 2"/>
          <p:cNvPicPr>
            <a:picLocks noChangeAspect="1" noChangeArrowheads="1"/>
          </p:cNvPicPr>
          <p:nvPr/>
        </p:nvPicPr>
        <p:blipFill>
          <a:blip r:embed="rId3"/>
          <a:srcRect b="5275"/>
          <a:stretch>
            <a:fillRect/>
          </a:stretch>
        </p:blipFill>
        <p:spPr bwMode="auto">
          <a:xfrm>
            <a:off x="0" y="0"/>
            <a:ext cx="9144000" cy="4616171"/>
          </a:xfrm>
          <a:prstGeom prst="rect">
            <a:avLst/>
          </a:prstGeom>
          <a:noFill/>
          <a:ln w="9525">
            <a:noFill/>
            <a:miter lim="800000"/>
            <a:headEnd/>
            <a:tailEnd/>
          </a:ln>
          <a:effectLst>
            <a:outerShdw blurRad="50800" dist="38100" dir="5400000" algn="t" rotWithShape="0">
              <a:prstClr val="black">
                <a:alpha val="40000"/>
              </a:prstClr>
            </a:outerShdw>
          </a:effec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89190" y="361950"/>
            <a:ext cx="45720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smtClean="0">
                <a:solidFill>
                  <a:srgbClr val="0070C0"/>
                </a:solidFill>
              </a:rPr>
              <a:t>International Date Line</a:t>
            </a:r>
            <a:endParaRPr lang="en-US" sz="2000" b="1" dirty="0">
              <a:solidFill>
                <a:srgbClr val="0070C0"/>
              </a:solidFill>
            </a:endParaRPr>
          </a:p>
        </p:txBody>
      </p:sp>
      <p:sp>
        <p:nvSpPr>
          <p:cNvPr id="8" name="Rectangle 7"/>
          <p:cNvSpPr/>
          <p:nvPr/>
        </p:nvSpPr>
        <p:spPr>
          <a:xfrm>
            <a:off x="280630" y="238980"/>
            <a:ext cx="91440" cy="91440"/>
          </a:xfrm>
          <a:prstGeom prst="rect">
            <a:avLst/>
          </a:prstGeom>
          <a:solidFill>
            <a:srgbClr val="FF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17790" y="238980"/>
            <a:ext cx="182880" cy="91440"/>
          </a:xfrm>
          <a:prstGeom prst="rect">
            <a:avLst/>
          </a:prstGeom>
          <a:solidFill>
            <a:srgbClr val="00206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Pentagon 16"/>
          <p:cNvSpPr/>
          <p:nvPr/>
        </p:nvSpPr>
        <p:spPr>
          <a:xfrm rot="5400000">
            <a:off x="7010400" y="-19050"/>
            <a:ext cx="365760" cy="365760"/>
          </a:xfrm>
          <a:prstGeom prst="homePlate">
            <a:avLst>
              <a:gd name="adj" fmla="val 32759"/>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lIns="0" tIns="0" rIns="0" bIns="0" rtlCol="0" anchor="ctr"/>
          <a:lstStyle/>
          <a:p>
            <a:pPr algn="ctr"/>
            <a:r>
              <a:rPr lang="en-US" sz="1100" dirty="0" smtClean="0"/>
              <a:t>17</a:t>
            </a:r>
            <a:endParaRPr lang="en-US" sz="1100" dirty="0"/>
          </a:p>
        </p:txBody>
      </p:sp>
      <p:pic>
        <p:nvPicPr>
          <p:cNvPr id="20" name="Picture 19" descr="Icon-512-300x300.png">
            <a:hlinkClick r:id="rId2" action="ppaction://hlinksldjump"/>
          </p:cNvPr>
          <p:cNvPicPr>
            <a:picLocks noChangeAspect="1"/>
          </p:cNvPicPr>
          <p:nvPr/>
        </p:nvPicPr>
        <p:blipFill>
          <a:blip r:embed="rId3" cstate="print"/>
          <a:stretch>
            <a:fillRect/>
          </a:stretch>
        </p:blipFill>
        <p:spPr>
          <a:xfrm>
            <a:off x="8229600" y="255270"/>
            <a:ext cx="228600" cy="228600"/>
          </a:xfrm>
          <a:prstGeom prst="rect">
            <a:avLst/>
          </a:prstGeom>
          <a:effectLst>
            <a:outerShdw blurRad="50800" dist="38100" dir="2700000" algn="tl" rotWithShape="0">
              <a:prstClr val="black">
                <a:alpha val="40000"/>
              </a:prstClr>
            </a:outerShdw>
          </a:effectLst>
        </p:spPr>
      </p:pic>
      <p:sp>
        <p:nvSpPr>
          <p:cNvPr id="22" name="Right Arrow 21">
            <a:hlinkClick r:id="rId4" action="ppaction://hlinksldjump"/>
          </p:cNvPr>
          <p:cNvSpPr/>
          <p:nvPr/>
        </p:nvSpPr>
        <p:spPr>
          <a:xfrm>
            <a:off x="8534400" y="4324350"/>
            <a:ext cx="304800" cy="274320"/>
          </a:xfrm>
          <a:prstGeom prst="rightArrow">
            <a:avLst>
              <a:gd name="adj1" fmla="val 72069"/>
              <a:gd name="adj2" fmla="val 43793"/>
            </a:avLst>
          </a:prstGeom>
          <a:gradFill flip="none" rotWithShape="1">
            <a:gsLst>
              <a:gs pos="0">
                <a:srgbClr val="00B050">
                  <a:shade val="30000"/>
                  <a:satMod val="115000"/>
                </a:srgbClr>
              </a:gs>
              <a:gs pos="50000">
                <a:srgbClr val="00B050">
                  <a:shade val="67500"/>
                  <a:satMod val="115000"/>
                </a:srgbClr>
              </a:gs>
              <a:gs pos="100000">
                <a:srgbClr val="00B050">
                  <a:shade val="100000"/>
                  <a:satMod val="115000"/>
                </a:srgbClr>
              </a:gs>
            </a:gsLst>
            <a:lin ang="18900000" scaled="1"/>
            <a:tileRect/>
          </a:gradFill>
          <a:ln w="952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ight Arrow 22">
            <a:hlinkClick r:id="rId5" action="ppaction://hlinksldjump"/>
          </p:cNvPr>
          <p:cNvSpPr/>
          <p:nvPr/>
        </p:nvSpPr>
        <p:spPr>
          <a:xfrm flipH="1">
            <a:off x="304800" y="4324350"/>
            <a:ext cx="304800" cy="274320"/>
          </a:xfrm>
          <a:prstGeom prst="rightArrow">
            <a:avLst>
              <a:gd name="adj1" fmla="val 72069"/>
              <a:gd name="adj2" fmla="val 43793"/>
            </a:avLst>
          </a:prstGeom>
          <a:gradFill flip="none" rotWithShape="1">
            <a:gsLst>
              <a:gs pos="0">
                <a:srgbClr val="00B050">
                  <a:shade val="30000"/>
                  <a:satMod val="115000"/>
                </a:srgbClr>
              </a:gs>
              <a:gs pos="50000">
                <a:srgbClr val="00B050">
                  <a:shade val="67500"/>
                  <a:satMod val="115000"/>
                </a:srgbClr>
              </a:gs>
              <a:gs pos="100000">
                <a:srgbClr val="00B050">
                  <a:shade val="100000"/>
                  <a:satMod val="115000"/>
                </a:srgbClr>
              </a:gs>
            </a:gsLst>
            <a:lin ang="18900000" scaled="1"/>
            <a:tileRect/>
          </a:gradFill>
          <a:ln w="952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descr="3-ITF-gives-warm-welcome-to-MLC-2006-2.jpg"/>
          <p:cNvPicPr>
            <a:picLocks noChangeAspect="1"/>
          </p:cNvPicPr>
          <p:nvPr/>
        </p:nvPicPr>
        <p:blipFill>
          <a:blip r:embed="rId6" cstate="print"/>
          <a:srcRect l="49835" r="9967"/>
          <a:stretch>
            <a:fillRect/>
          </a:stretch>
        </p:blipFill>
        <p:spPr>
          <a:xfrm>
            <a:off x="6870700" y="908050"/>
            <a:ext cx="1865537" cy="3276600"/>
          </a:xfrm>
          <a:prstGeom prst="rect">
            <a:avLst/>
          </a:prstGeom>
        </p:spPr>
      </p:pic>
      <p:sp>
        <p:nvSpPr>
          <p:cNvPr id="27" name="Rectangle 26"/>
          <p:cNvSpPr/>
          <p:nvPr/>
        </p:nvSpPr>
        <p:spPr>
          <a:xfrm>
            <a:off x="6858000" y="895350"/>
            <a:ext cx="1905000" cy="3291840"/>
          </a:xfrm>
          <a:prstGeom prst="rect">
            <a:avLst/>
          </a:prstGeom>
          <a:solidFill>
            <a:schemeClr val="bg1">
              <a:alpha val="90000"/>
            </a:schemeClr>
          </a:solidFill>
          <a:ln w="3175">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lnSpc>
                <a:spcPct val="120000"/>
              </a:lnSpc>
            </a:pPr>
            <a:r>
              <a:rPr lang="en-IN" sz="1200" dirty="0" smtClean="0">
                <a:solidFill>
                  <a:schemeClr val="tx1"/>
                </a:solidFill>
              </a:rPr>
              <a:t>The Master/ the PIC would update the dates, accordingly, whenever the vessel crosses either side of the ‘International Date Line.’</a:t>
            </a:r>
          </a:p>
          <a:p>
            <a:pPr algn="just">
              <a:lnSpc>
                <a:spcPct val="120000"/>
              </a:lnSpc>
            </a:pPr>
            <a:endParaRPr lang="en-IN" sz="1200" dirty="0" smtClean="0">
              <a:solidFill>
                <a:schemeClr val="tx1"/>
              </a:solidFill>
            </a:endParaRPr>
          </a:p>
          <a:p>
            <a:pPr algn="just">
              <a:lnSpc>
                <a:spcPct val="120000"/>
              </a:lnSpc>
            </a:pPr>
            <a:r>
              <a:rPr lang="en-IN" sz="1200" dirty="0" smtClean="0">
                <a:solidFill>
                  <a:schemeClr val="tx1"/>
                </a:solidFill>
              </a:rPr>
              <a:t>The system would add/ remove dates based on the IDLs recorded here from the ‘Rest Hours Log.’</a:t>
            </a:r>
            <a:endParaRPr lang="en-US" sz="1200" dirty="0">
              <a:solidFill>
                <a:schemeClr val="tx1"/>
              </a:solidFill>
            </a:endParaRPr>
          </a:p>
        </p:txBody>
      </p:sp>
      <p:pic>
        <p:nvPicPr>
          <p:cNvPr id="29" name="Picture 4">
            <a:hlinkClick r:id="rId7" action="ppaction://hlinksldjump"/>
          </p:cNvPr>
          <p:cNvPicPr>
            <a:picLocks noChangeAspect="1" noChangeArrowheads="1"/>
          </p:cNvPicPr>
          <p:nvPr/>
        </p:nvPicPr>
        <p:blipFill>
          <a:blip r:embed="rId8" cstate="print"/>
          <a:srcRect/>
          <a:stretch>
            <a:fillRect/>
          </a:stretch>
        </p:blipFill>
        <p:spPr bwMode="auto">
          <a:xfrm>
            <a:off x="5580063" y="4171950"/>
            <a:ext cx="1201737" cy="579437"/>
          </a:xfrm>
          <a:prstGeom prst="rect">
            <a:avLst/>
          </a:prstGeom>
          <a:noFill/>
          <a:ln w="9525">
            <a:noFill/>
            <a:miter lim="800000"/>
            <a:headEnd/>
            <a:tailEnd/>
          </a:ln>
          <a:effectLst/>
        </p:spPr>
      </p:pic>
      <p:pic>
        <p:nvPicPr>
          <p:cNvPr id="26" name="Picture 25" descr="home-128 (1).png">
            <a:hlinkClick r:id="rId9" action="ppaction://hlinksldjump"/>
          </p:cNvPr>
          <p:cNvPicPr>
            <a:picLocks noChangeAspect="1"/>
          </p:cNvPicPr>
          <p:nvPr/>
        </p:nvPicPr>
        <p:blipFill>
          <a:blip r:embed="rId10" cstate="print"/>
          <a:stretch>
            <a:fillRect/>
          </a:stretch>
        </p:blipFill>
        <p:spPr>
          <a:xfrm>
            <a:off x="8534400" y="223740"/>
            <a:ext cx="274320" cy="274320"/>
          </a:xfrm>
          <a:prstGeom prst="rect">
            <a:avLst/>
          </a:prstGeom>
          <a:effectLst>
            <a:outerShdw blurRad="50800" dist="38100" dir="2700000" algn="tl" rotWithShape="0">
              <a:prstClr val="black">
                <a:alpha val="40000"/>
              </a:prstClr>
            </a:outerShdw>
          </a:effectLst>
        </p:spPr>
      </p:pic>
      <p:pic>
        <p:nvPicPr>
          <p:cNvPr id="19458" name="Picture 2"/>
          <p:cNvPicPr>
            <a:picLocks noChangeAspect="1" noChangeArrowheads="1"/>
          </p:cNvPicPr>
          <p:nvPr/>
        </p:nvPicPr>
        <p:blipFill>
          <a:blip r:embed="rId11"/>
          <a:srcRect/>
          <a:stretch>
            <a:fillRect/>
          </a:stretch>
        </p:blipFill>
        <p:spPr bwMode="auto">
          <a:xfrm>
            <a:off x="411480" y="895350"/>
            <a:ext cx="6217920" cy="3313810"/>
          </a:xfrm>
          <a:prstGeom prst="rect">
            <a:avLst/>
          </a:prstGeom>
          <a:noFill/>
          <a:ln w="9525">
            <a:noFill/>
            <a:miter lim="800000"/>
            <a:headEnd/>
            <a:tailEnd/>
          </a:ln>
          <a:effectLst>
            <a:outerShdw blurRad="50800" dist="38100" dir="2700000" algn="tl" rotWithShape="0">
              <a:prstClr val="black">
                <a:alpha val="40000"/>
              </a:prstClr>
            </a:outerShdw>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304800" y="819150"/>
            <a:ext cx="5867400" cy="2502223"/>
          </a:xfrm>
          <a:prstGeom prst="rect">
            <a:avLst/>
          </a:prstGeom>
          <a:noFill/>
        </p:spPr>
        <p:txBody>
          <a:bodyPr wrap="square" rtlCol="0">
            <a:spAutoFit/>
          </a:bodyPr>
          <a:lstStyle/>
          <a:p>
            <a:pPr algn="just">
              <a:lnSpc>
                <a:spcPct val="140000"/>
              </a:lnSpc>
            </a:pPr>
            <a:r>
              <a:rPr lang="en-IN" sz="1200" b="1" dirty="0" smtClean="0">
                <a:solidFill>
                  <a:srgbClr val="C00000"/>
                </a:solidFill>
              </a:rPr>
              <a:t>MLC 2006</a:t>
            </a:r>
            <a:r>
              <a:rPr lang="en-IN" sz="1200" dirty="0" smtClean="0">
                <a:solidFill>
                  <a:schemeClr val="tx1"/>
                </a:solidFill>
              </a:rPr>
              <a:t> : This convention has come into effect on 20th August 2013 and is applicable to all vessels trading in high seas above 200GT, depending on the flag of the vessel.</a:t>
            </a:r>
          </a:p>
          <a:p>
            <a:pPr algn="just">
              <a:lnSpc>
                <a:spcPct val="140000"/>
              </a:lnSpc>
            </a:pPr>
            <a:endParaRPr lang="en-IN" sz="300" dirty="0" smtClean="0"/>
          </a:p>
          <a:p>
            <a:pPr algn="just">
              <a:lnSpc>
                <a:spcPct val="140000"/>
              </a:lnSpc>
            </a:pPr>
            <a:r>
              <a:rPr lang="en-IN" sz="1200" dirty="0" smtClean="0"/>
              <a:t>As per MLC 2006 convention,</a:t>
            </a:r>
          </a:p>
          <a:p>
            <a:pPr marL="347472" indent="-347472" algn="just">
              <a:lnSpc>
                <a:spcPct val="140000"/>
              </a:lnSpc>
              <a:buFont typeface="Wingdings" pitchFamily="2" charset="2"/>
              <a:buChar char="§"/>
            </a:pPr>
            <a:r>
              <a:rPr lang="en-IN" sz="1200" dirty="0" smtClean="0">
                <a:solidFill>
                  <a:schemeClr val="tx1"/>
                </a:solidFill>
              </a:rPr>
              <a:t>A shipboard working arrangement schedule for all </a:t>
            </a:r>
            <a:r>
              <a:rPr lang="en-IN" sz="1200" dirty="0" smtClean="0"/>
              <a:t>staffs should be </a:t>
            </a:r>
            <a:r>
              <a:rPr lang="en-IN" sz="1200" dirty="0" smtClean="0">
                <a:solidFill>
                  <a:schemeClr val="tx1"/>
                </a:solidFill>
              </a:rPr>
              <a:t>posted in an accessible place(s). </a:t>
            </a:r>
          </a:p>
          <a:p>
            <a:pPr marL="347472" indent="-347472" algn="just">
              <a:lnSpc>
                <a:spcPct val="140000"/>
              </a:lnSpc>
              <a:buFont typeface="Wingdings" pitchFamily="2" charset="2"/>
              <a:buChar char="§"/>
            </a:pPr>
            <a:endParaRPr lang="en-IN" sz="600" dirty="0" smtClean="0"/>
          </a:p>
          <a:p>
            <a:pPr marL="347472" indent="-347472" algn="just">
              <a:buFont typeface="Wingdings" pitchFamily="2" charset="2"/>
              <a:buChar char="§"/>
            </a:pPr>
            <a:r>
              <a:rPr lang="en-IN" sz="1200" dirty="0" smtClean="0">
                <a:solidFill>
                  <a:schemeClr val="tx1"/>
                </a:solidFill>
              </a:rPr>
              <a:t>Accurate record of hours of work </a:t>
            </a:r>
            <a:r>
              <a:rPr lang="en-IN" sz="1200" dirty="0" smtClean="0"/>
              <a:t>and rest should be recorded for all staff  on board. These records  should be as per the ILO format, duly signed by the</a:t>
            </a:r>
            <a:r>
              <a:rPr lang="en-US" sz="1200" dirty="0" smtClean="0"/>
              <a:t> </a:t>
            </a:r>
            <a:r>
              <a:rPr lang="en-IN" sz="1200" dirty="0" smtClean="0"/>
              <a:t>Master (or a person authorised by</a:t>
            </a:r>
            <a:r>
              <a:rPr lang="en-US" sz="1200" dirty="0" smtClean="0"/>
              <a:t> </a:t>
            </a:r>
            <a:r>
              <a:rPr lang="en-IN" sz="1200" dirty="0" smtClean="0"/>
              <a:t>the Master) and the seafarer whose record it is. These records should be available at all times for audit by various organisations that are concerned with implementation of MLC 2006.</a:t>
            </a:r>
          </a:p>
        </p:txBody>
      </p:sp>
      <p:pic>
        <p:nvPicPr>
          <p:cNvPr id="27" name="Picture 26" descr="sampef745d566b268421.jpg"/>
          <p:cNvPicPr>
            <a:picLocks noChangeAspect="1"/>
          </p:cNvPicPr>
          <p:nvPr/>
        </p:nvPicPr>
        <p:blipFill>
          <a:blip r:embed="rId2" cstate="print"/>
          <a:srcRect b="8000"/>
          <a:stretch>
            <a:fillRect/>
          </a:stretch>
        </p:blipFill>
        <p:spPr>
          <a:xfrm rot="20802046">
            <a:off x="6301802" y="663123"/>
            <a:ext cx="2225310" cy="2310297"/>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
        <p:nvSpPr>
          <p:cNvPr id="24" name="TextBox 23"/>
          <p:cNvSpPr txBox="1"/>
          <p:nvPr/>
        </p:nvSpPr>
        <p:spPr>
          <a:xfrm>
            <a:off x="304800" y="3264389"/>
            <a:ext cx="8458200" cy="1191095"/>
          </a:xfrm>
          <a:prstGeom prst="rect">
            <a:avLst/>
          </a:prstGeom>
          <a:noFill/>
        </p:spPr>
        <p:txBody>
          <a:bodyPr wrap="square" rtlCol="0">
            <a:spAutoFit/>
          </a:bodyPr>
          <a:lstStyle/>
          <a:p>
            <a:pPr algn="just">
              <a:lnSpc>
                <a:spcPct val="140000"/>
              </a:lnSpc>
            </a:pPr>
            <a:r>
              <a:rPr lang="en-IN" sz="1200" dirty="0" smtClean="0"/>
              <a:t>According to MLC 2006,  the shipboard working arrangement should be based on 8 hours per day with a minimum one day of rest per week and rest on public holidays.</a:t>
            </a:r>
            <a:endParaRPr lang="en-US" sz="1200" dirty="0" smtClean="0"/>
          </a:p>
          <a:p>
            <a:pPr algn="just">
              <a:lnSpc>
                <a:spcPct val="140000"/>
              </a:lnSpc>
            </a:pPr>
            <a:endParaRPr lang="en-IN" sz="200" dirty="0" smtClean="0"/>
          </a:p>
          <a:p>
            <a:pPr algn="just">
              <a:lnSpc>
                <a:spcPct val="140000"/>
              </a:lnSpc>
            </a:pPr>
            <a:r>
              <a:rPr lang="en-IN" sz="1200" dirty="0" smtClean="0"/>
              <a:t>The liability of providing adequate </a:t>
            </a:r>
            <a:r>
              <a:rPr lang="en-IN" sz="1200" dirty="0" smtClean="0">
                <a:solidFill>
                  <a:schemeClr val="tx1"/>
                </a:solidFill>
              </a:rPr>
              <a:t>rest to all staff on board, monitoring and taking corrective action if non-conformity occurs frequently, lies with the operator</a:t>
            </a:r>
            <a:r>
              <a:rPr lang="en-IN" sz="1200" dirty="0" smtClean="0"/>
              <a:t> of vessel.</a:t>
            </a:r>
            <a:endParaRPr lang="en-US" sz="1200" dirty="0" smtClean="0">
              <a:solidFill>
                <a:schemeClr val="tx1"/>
              </a:solidFill>
            </a:endParaRPr>
          </a:p>
        </p:txBody>
      </p:sp>
      <p:sp>
        <p:nvSpPr>
          <p:cNvPr id="5" name="Rectangle 4"/>
          <p:cNvSpPr/>
          <p:nvPr/>
        </p:nvSpPr>
        <p:spPr>
          <a:xfrm>
            <a:off x="189190" y="361950"/>
            <a:ext cx="45720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smtClean="0">
                <a:solidFill>
                  <a:srgbClr val="0070C0"/>
                </a:solidFill>
              </a:rPr>
              <a:t>Why do you need RMS?</a:t>
            </a:r>
            <a:endParaRPr lang="en-US" sz="2000" b="1" dirty="0">
              <a:solidFill>
                <a:srgbClr val="0070C0"/>
              </a:solidFill>
            </a:endParaRPr>
          </a:p>
        </p:txBody>
      </p:sp>
      <p:sp>
        <p:nvSpPr>
          <p:cNvPr id="8" name="Rectangle 7"/>
          <p:cNvSpPr/>
          <p:nvPr/>
        </p:nvSpPr>
        <p:spPr>
          <a:xfrm>
            <a:off x="280630" y="238980"/>
            <a:ext cx="91440" cy="91440"/>
          </a:xfrm>
          <a:prstGeom prst="rect">
            <a:avLst/>
          </a:prstGeom>
          <a:solidFill>
            <a:srgbClr val="FF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417790" y="238980"/>
            <a:ext cx="182880" cy="91440"/>
          </a:xfrm>
          <a:prstGeom prst="rect">
            <a:avLst/>
          </a:prstGeom>
          <a:solidFill>
            <a:srgbClr val="00206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Pentagon 18"/>
          <p:cNvSpPr/>
          <p:nvPr/>
        </p:nvSpPr>
        <p:spPr>
          <a:xfrm rot="5400000">
            <a:off x="7010400" y="-19050"/>
            <a:ext cx="365760" cy="365760"/>
          </a:xfrm>
          <a:prstGeom prst="homePlate">
            <a:avLst>
              <a:gd name="adj" fmla="val 32759"/>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lIns="0" tIns="0" rIns="0" bIns="0" rtlCol="0" anchor="ctr"/>
          <a:lstStyle/>
          <a:p>
            <a:pPr algn="ctr"/>
            <a:r>
              <a:rPr lang="en-US" sz="1100" dirty="0" smtClean="0"/>
              <a:t>1</a:t>
            </a:r>
            <a:endParaRPr lang="en-US" sz="1100" dirty="0"/>
          </a:p>
        </p:txBody>
      </p:sp>
      <p:pic>
        <p:nvPicPr>
          <p:cNvPr id="21" name="Picture 20" descr="Icon-512-300x300.png">
            <a:hlinkClick r:id="rId3" action="ppaction://hlinksldjump"/>
          </p:cNvPr>
          <p:cNvPicPr>
            <a:picLocks noChangeAspect="1"/>
          </p:cNvPicPr>
          <p:nvPr/>
        </p:nvPicPr>
        <p:blipFill>
          <a:blip r:embed="rId4" cstate="print"/>
          <a:stretch>
            <a:fillRect/>
          </a:stretch>
        </p:blipFill>
        <p:spPr>
          <a:xfrm>
            <a:off x="8229600" y="255270"/>
            <a:ext cx="228600" cy="228600"/>
          </a:xfrm>
          <a:prstGeom prst="rect">
            <a:avLst/>
          </a:prstGeom>
          <a:effectLst>
            <a:outerShdw blurRad="50800" dist="38100" dir="2700000" algn="tl" rotWithShape="0">
              <a:prstClr val="black">
                <a:alpha val="40000"/>
              </a:prstClr>
            </a:outerShdw>
          </a:effectLst>
        </p:spPr>
      </p:pic>
      <p:sp>
        <p:nvSpPr>
          <p:cNvPr id="22" name="Right Arrow 21">
            <a:hlinkClick r:id="rId5" action="ppaction://hlinksldjump"/>
          </p:cNvPr>
          <p:cNvSpPr/>
          <p:nvPr/>
        </p:nvSpPr>
        <p:spPr>
          <a:xfrm>
            <a:off x="8534400" y="4324350"/>
            <a:ext cx="304800" cy="274320"/>
          </a:xfrm>
          <a:prstGeom prst="rightArrow">
            <a:avLst>
              <a:gd name="adj1" fmla="val 72069"/>
              <a:gd name="adj2" fmla="val 43793"/>
            </a:avLst>
          </a:prstGeom>
          <a:gradFill flip="none" rotWithShape="1">
            <a:gsLst>
              <a:gs pos="0">
                <a:srgbClr val="00B050">
                  <a:shade val="30000"/>
                  <a:satMod val="115000"/>
                </a:srgbClr>
              </a:gs>
              <a:gs pos="50000">
                <a:srgbClr val="00B050">
                  <a:shade val="67500"/>
                  <a:satMod val="115000"/>
                </a:srgbClr>
              </a:gs>
              <a:gs pos="100000">
                <a:srgbClr val="00B050">
                  <a:shade val="100000"/>
                  <a:satMod val="115000"/>
                </a:srgbClr>
              </a:gs>
            </a:gsLst>
            <a:lin ang="18900000" scaled="1"/>
            <a:tileRect/>
          </a:gradFill>
          <a:ln w="952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ight Arrow 22">
            <a:hlinkClick r:id="rId6" action="ppaction://hlinksldjump"/>
          </p:cNvPr>
          <p:cNvSpPr/>
          <p:nvPr/>
        </p:nvSpPr>
        <p:spPr>
          <a:xfrm flipH="1">
            <a:off x="304800" y="4324350"/>
            <a:ext cx="304800" cy="274320"/>
          </a:xfrm>
          <a:prstGeom prst="rightArrow">
            <a:avLst>
              <a:gd name="adj1" fmla="val 72069"/>
              <a:gd name="adj2" fmla="val 43793"/>
            </a:avLst>
          </a:prstGeom>
          <a:gradFill flip="none" rotWithShape="1">
            <a:gsLst>
              <a:gs pos="0">
                <a:srgbClr val="00B050">
                  <a:shade val="30000"/>
                  <a:satMod val="115000"/>
                </a:srgbClr>
              </a:gs>
              <a:gs pos="50000">
                <a:srgbClr val="00B050">
                  <a:shade val="67500"/>
                  <a:satMod val="115000"/>
                </a:srgbClr>
              </a:gs>
              <a:gs pos="100000">
                <a:srgbClr val="00B050">
                  <a:shade val="100000"/>
                  <a:satMod val="115000"/>
                </a:srgbClr>
              </a:gs>
            </a:gsLst>
            <a:lin ang="18900000" scaled="1"/>
            <a:tileRect/>
          </a:gradFill>
          <a:ln w="952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8" name="Picture 27" descr="home-128 (1).png">
            <a:hlinkClick r:id="rId7" action="ppaction://hlinksldjump"/>
          </p:cNvPr>
          <p:cNvPicPr>
            <a:picLocks noChangeAspect="1"/>
          </p:cNvPicPr>
          <p:nvPr/>
        </p:nvPicPr>
        <p:blipFill>
          <a:blip r:embed="rId8" cstate="print"/>
          <a:stretch>
            <a:fillRect/>
          </a:stretch>
        </p:blipFill>
        <p:spPr>
          <a:xfrm>
            <a:off x="8534400" y="223740"/>
            <a:ext cx="274320" cy="274320"/>
          </a:xfrm>
          <a:prstGeom prst="rect">
            <a:avLst/>
          </a:prstGeom>
          <a:effectLst>
            <a:outerShdw blurRad="50800" dist="38100" dir="2700000" algn="tl" rotWithShape="0">
              <a:prstClr val="black">
                <a:alpha val="40000"/>
              </a:prstClr>
            </a:outerShdw>
          </a:effectLst>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ounded Rectangle 24">
            <a:hlinkClick r:id="rId2" action="ppaction://hlinksldjump"/>
          </p:cNvPr>
          <p:cNvSpPr/>
          <p:nvPr/>
        </p:nvSpPr>
        <p:spPr>
          <a:xfrm>
            <a:off x="7924800" y="4735830"/>
            <a:ext cx="1066800" cy="274320"/>
          </a:xfrm>
          <a:prstGeom prst="roundRect">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2700000" scaled="1"/>
            <a:tileRect/>
          </a:gradFill>
          <a:ln w="952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t>Back</a:t>
            </a:r>
            <a:endParaRPr lang="en-US" sz="1100" dirty="0"/>
          </a:p>
        </p:txBody>
      </p:sp>
      <p:pic>
        <p:nvPicPr>
          <p:cNvPr id="20482" name="Picture 2"/>
          <p:cNvPicPr>
            <a:picLocks noChangeAspect="1" noChangeArrowheads="1"/>
          </p:cNvPicPr>
          <p:nvPr/>
        </p:nvPicPr>
        <p:blipFill>
          <a:blip r:embed="rId3"/>
          <a:srcRect b="5275"/>
          <a:stretch>
            <a:fillRect/>
          </a:stretch>
        </p:blipFill>
        <p:spPr bwMode="auto">
          <a:xfrm>
            <a:off x="0" y="0"/>
            <a:ext cx="9144000" cy="4616171"/>
          </a:xfrm>
          <a:prstGeom prst="rect">
            <a:avLst/>
          </a:prstGeom>
          <a:noFill/>
          <a:ln w="9525">
            <a:noFill/>
            <a:miter lim="800000"/>
            <a:headEnd/>
            <a:tailEnd/>
          </a:ln>
          <a:effectLst>
            <a:outerShdw blurRad="50800" dist="38100" dir="5400000" algn="t" rotWithShape="0">
              <a:prstClr val="black">
                <a:alpha val="40000"/>
              </a:prstClr>
            </a:outerShdw>
          </a:effectLst>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89190" y="361950"/>
            <a:ext cx="45720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smtClean="0">
                <a:solidFill>
                  <a:srgbClr val="0070C0"/>
                </a:solidFill>
              </a:rPr>
              <a:t>Ranks</a:t>
            </a:r>
            <a:endParaRPr lang="en-US" sz="2000" b="1" dirty="0">
              <a:solidFill>
                <a:srgbClr val="0070C0"/>
              </a:solidFill>
            </a:endParaRPr>
          </a:p>
        </p:txBody>
      </p:sp>
      <p:sp>
        <p:nvSpPr>
          <p:cNvPr id="8" name="Rectangle 7"/>
          <p:cNvSpPr/>
          <p:nvPr/>
        </p:nvSpPr>
        <p:spPr>
          <a:xfrm>
            <a:off x="280630" y="238980"/>
            <a:ext cx="91440" cy="91440"/>
          </a:xfrm>
          <a:prstGeom prst="rect">
            <a:avLst/>
          </a:prstGeom>
          <a:solidFill>
            <a:srgbClr val="FF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17790" y="238980"/>
            <a:ext cx="182880" cy="91440"/>
          </a:xfrm>
          <a:prstGeom prst="rect">
            <a:avLst/>
          </a:prstGeom>
          <a:solidFill>
            <a:srgbClr val="00206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Pentagon 16"/>
          <p:cNvSpPr/>
          <p:nvPr/>
        </p:nvSpPr>
        <p:spPr>
          <a:xfrm rot="5400000">
            <a:off x="7010400" y="-19050"/>
            <a:ext cx="365760" cy="365760"/>
          </a:xfrm>
          <a:prstGeom prst="homePlate">
            <a:avLst>
              <a:gd name="adj" fmla="val 32759"/>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lIns="0" tIns="0" rIns="0" bIns="0" rtlCol="0" anchor="ctr"/>
          <a:lstStyle/>
          <a:p>
            <a:pPr algn="ctr"/>
            <a:r>
              <a:rPr lang="en-US" sz="1100" dirty="0" smtClean="0"/>
              <a:t>18</a:t>
            </a:r>
            <a:endParaRPr lang="en-US" sz="1100" dirty="0"/>
          </a:p>
        </p:txBody>
      </p:sp>
      <p:pic>
        <p:nvPicPr>
          <p:cNvPr id="20" name="Picture 19" descr="Icon-512-300x300.png">
            <a:hlinkClick r:id="rId2" action="ppaction://hlinksldjump"/>
          </p:cNvPr>
          <p:cNvPicPr>
            <a:picLocks noChangeAspect="1"/>
          </p:cNvPicPr>
          <p:nvPr/>
        </p:nvPicPr>
        <p:blipFill>
          <a:blip r:embed="rId3" cstate="print"/>
          <a:stretch>
            <a:fillRect/>
          </a:stretch>
        </p:blipFill>
        <p:spPr>
          <a:xfrm>
            <a:off x="8229600" y="255270"/>
            <a:ext cx="228600" cy="228600"/>
          </a:xfrm>
          <a:prstGeom prst="rect">
            <a:avLst/>
          </a:prstGeom>
          <a:effectLst>
            <a:outerShdw blurRad="50800" dist="38100" dir="2700000" algn="tl" rotWithShape="0">
              <a:prstClr val="black">
                <a:alpha val="40000"/>
              </a:prstClr>
            </a:outerShdw>
          </a:effectLst>
        </p:spPr>
      </p:pic>
      <p:sp>
        <p:nvSpPr>
          <p:cNvPr id="22" name="Right Arrow 21">
            <a:hlinkClick r:id="rId4" action="ppaction://hlinksldjump"/>
          </p:cNvPr>
          <p:cNvSpPr/>
          <p:nvPr/>
        </p:nvSpPr>
        <p:spPr>
          <a:xfrm>
            <a:off x="8534400" y="4324350"/>
            <a:ext cx="304800" cy="274320"/>
          </a:xfrm>
          <a:prstGeom prst="rightArrow">
            <a:avLst>
              <a:gd name="adj1" fmla="val 72069"/>
              <a:gd name="adj2" fmla="val 43793"/>
            </a:avLst>
          </a:prstGeom>
          <a:gradFill flip="none" rotWithShape="1">
            <a:gsLst>
              <a:gs pos="0">
                <a:srgbClr val="00B050">
                  <a:shade val="30000"/>
                  <a:satMod val="115000"/>
                </a:srgbClr>
              </a:gs>
              <a:gs pos="50000">
                <a:srgbClr val="00B050">
                  <a:shade val="67500"/>
                  <a:satMod val="115000"/>
                </a:srgbClr>
              </a:gs>
              <a:gs pos="100000">
                <a:srgbClr val="00B050">
                  <a:shade val="100000"/>
                  <a:satMod val="115000"/>
                </a:srgbClr>
              </a:gs>
            </a:gsLst>
            <a:lin ang="18900000" scaled="1"/>
            <a:tileRect/>
          </a:gradFill>
          <a:ln w="952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ight Arrow 22">
            <a:hlinkClick r:id="rId5" action="ppaction://hlinksldjump"/>
          </p:cNvPr>
          <p:cNvSpPr/>
          <p:nvPr/>
        </p:nvSpPr>
        <p:spPr>
          <a:xfrm flipH="1">
            <a:off x="304800" y="4324350"/>
            <a:ext cx="304800" cy="274320"/>
          </a:xfrm>
          <a:prstGeom prst="rightArrow">
            <a:avLst>
              <a:gd name="adj1" fmla="val 72069"/>
              <a:gd name="adj2" fmla="val 43793"/>
            </a:avLst>
          </a:prstGeom>
          <a:gradFill flip="none" rotWithShape="1">
            <a:gsLst>
              <a:gs pos="0">
                <a:srgbClr val="00B050">
                  <a:shade val="30000"/>
                  <a:satMod val="115000"/>
                </a:srgbClr>
              </a:gs>
              <a:gs pos="50000">
                <a:srgbClr val="00B050">
                  <a:shade val="67500"/>
                  <a:satMod val="115000"/>
                </a:srgbClr>
              </a:gs>
              <a:gs pos="100000">
                <a:srgbClr val="00B050">
                  <a:shade val="100000"/>
                  <a:satMod val="115000"/>
                </a:srgbClr>
              </a:gs>
            </a:gsLst>
            <a:lin ang="18900000" scaled="1"/>
            <a:tileRect/>
          </a:gradFill>
          <a:ln w="952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descr="3-ITF-gives-warm-welcome-to-MLC-2006-2.jpg"/>
          <p:cNvPicPr>
            <a:picLocks noChangeAspect="1"/>
          </p:cNvPicPr>
          <p:nvPr/>
        </p:nvPicPr>
        <p:blipFill>
          <a:blip r:embed="rId6" cstate="print"/>
          <a:srcRect l="49835" r="9967"/>
          <a:stretch>
            <a:fillRect/>
          </a:stretch>
        </p:blipFill>
        <p:spPr>
          <a:xfrm>
            <a:off x="6870700" y="908050"/>
            <a:ext cx="1865537" cy="3276600"/>
          </a:xfrm>
          <a:prstGeom prst="rect">
            <a:avLst/>
          </a:prstGeom>
        </p:spPr>
      </p:pic>
      <p:sp>
        <p:nvSpPr>
          <p:cNvPr id="27" name="Rectangle 26"/>
          <p:cNvSpPr/>
          <p:nvPr/>
        </p:nvSpPr>
        <p:spPr>
          <a:xfrm>
            <a:off x="6858000" y="895350"/>
            <a:ext cx="1905000" cy="3291840"/>
          </a:xfrm>
          <a:prstGeom prst="rect">
            <a:avLst/>
          </a:prstGeom>
          <a:solidFill>
            <a:schemeClr val="bg1">
              <a:alpha val="90000"/>
            </a:schemeClr>
          </a:solidFill>
          <a:ln w="3175">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lnSpc>
                <a:spcPct val="120000"/>
              </a:lnSpc>
            </a:pPr>
            <a:r>
              <a:rPr lang="en-IN" sz="1200" dirty="0" smtClean="0">
                <a:solidFill>
                  <a:schemeClr val="tx1"/>
                </a:solidFill>
              </a:rPr>
              <a:t>The Master/ the PIC can assign the roles for each rank in the vessel. The various responsibilities for each role can also be edited here, thereby, helping the admin to have the right staff to handle the RMS application and avoid any undesired changes by un-authorised users.</a:t>
            </a:r>
            <a:endParaRPr lang="en-US" sz="1200" dirty="0" smtClean="0">
              <a:solidFill>
                <a:schemeClr val="tx1"/>
              </a:solidFill>
            </a:endParaRPr>
          </a:p>
          <a:p>
            <a:pPr algn="just">
              <a:lnSpc>
                <a:spcPct val="120000"/>
              </a:lnSpc>
            </a:pPr>
            <a:endParaRPr lang="en-US" sz="1200" dirty="0">
              <a:solidFill>
                <a:schemeClr val="tx1"/>
              </a:solidFill>
            </a:endParaRPr>
          </a:p>
        </p:txBody>
      </p:sp>
      <p:pic>
        <p:nvPicPr>
          <p:cNvPr id="29" name="Picture 4">
            <a:hlinkClick r:id="rId7" action="ppaction://hlinksldjump"/>
          </p:cNvPr>
          <p:cNvPicPr>
            <a:picLocks noChangeAspect="1" noChangeArrowheads="1"/>
          </p:cNvPicPr>
          <p:nvPr/>
        </p:nvPicPr>
        <p:blipFill>
          <a:blip r:embed="rId8" cstate="print"/>
          <a:srcRect/>
          <a:stretch>
            <a:fillRect/>
          </a:stretch>
        </p:blipFill>
        <p:spPr bwMode="auto">
          <a:xfrm>
            <a:off x="5580063" y="4171950"/>
            <a:ext cx="1201737" cy="579437"/>
          </a:xfrm>
          <a:prstGeom prst="rect">
            <a:avLst/>
          </a:prstGeom>
          <a:noFill/>
          <a:ln w="9525">
            <a:noFill/>
            <a:miter lim="800000"/>
            <a:headEnd/>
            <a:tailEnd/>
          </a:ln>
          <a:effectLst/>
        </p:spPr>
      </p:pic>
      <p:pic>
        <p:nvPicPr>
          <p:cNvPr id="26" name="Picture 25" descr="home-128 (1).png">
            <a:hlinkClick r:id="rId9" action="ppaction://hlinksldjump"/>
          </p:cNvPr>
          <p:cNvPicPr>
            <a:picLocks noChangeAspect="1"/>
          </p:cNvPicPr>
          <p:nvPr/>
        </p:nvPicPr>
        <p:blipFill>
          <a:blip r:embed="rId10" cstate="print"/>
          <a:stretch>
            <a:fillRect/>
          </a:stretch>
        </p:blipFill>
        <p:spPr>
          <a:xfrm>
            <a:off x="8534400" y="223740"/>
            <a:ext cx="274320" cy="274320"/>
          </a:xfrm>
          <a:prstGeom prst="rect">
            <a:avLst/>
          </a:prstGeom>
          <a:effectLst>
            <a:outerShdw blurRad="50800" dist="38100" dir="2700000" algn="tl" rotWithShape="0">
              <a:prstClr val="black">
                <a:alpha val="40000"/>
              </a:prstClr>
            </a:outerShdw>
          </a:effectLst>
        </p:spPr>
      </p:pic>
      <p:pic>
        <p:nvPicPr>
          <p:cNvPr id="21506" name="Picture 2"/>
          <p:cNvPicPr>
            <a:picLocks noChangeAspect="1" noChangeArrowheads="1"/>
          </p:cNvPicPr>
          <p:nvPr/>
        </p:nvPicPr>
        <p:blipFill>
          <a:blip r:embed="rId11"/>
          <a:srcRect/>
          <a:stretch>
            <a:fillRect/>
          </a:stretch>
        </p:blipFill>
        <p:spPr bwMode="auto">
          <a:xfrm>
            <a:off x="411480" y="895350"/>
            <a:ext cx="6217920" cy="3313810"/>
          </a:xfrm>
          <a:prstGeom prst="rect">
            <a:avLst/>
          </a:prstGeom>
          <a:noFill/>
          <a:ln w="9525">
            <a:noFill/>
            <a:miter lim="800000"/>
            <a:headEnd/>
            <a:tailEnd/>
          </a:ln>
          <a:effectLst>
            <a:outerShdw blurRad="50800" dist="38100" dir="2700000" algn="tl" rotWithShape="0">
              <a:prstClr val="black">
                <a:alpha val="40000"/>
              </a:prstClr>
            </a:outerShdw>
          </a:effectLst>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ounded Rectangle 24">
            <a:hlinkClick r:id="rId2" action="ppaction://hlinksldjump"/>
          </p:cNvPr>
          <p:cNvSpPr/>
          <p:nvPr/>
        </p:nvSpPr>
        <p:spPr>
          <a:xfrm>
            <a:off x="7924800" y="4735830"/>
            <a:ext cx="1066800" cy="274320"/>
          </a:xfrm>
          <a:prstGeom prst="roundRect">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2700000" scaled="1"/>
            <a:tileRect/>
          </a:gradFill>
          <a:ln w="952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t>Back</a:t>
            </a:r>
            <a:endParaRPr lang="en-US" sz="1100" dirty="0"/>
          </a:p>
        </p:txBody>
      </p:sp>
      <p:pic>
        <p:nvPicPr>
          <p:cNvPr id="22530" name="Picture 2"/>
          <p:cNvPicPr>
            <a:picLocks noChangeAspect="1" noChangeArrowheads="1"/>
          </p:cNvPicPr>
          <p:nvPr/>
        </p:nvPicPr>
        <p:blipFill>
          <a:blip r:embed="rId3"/>
          <a:srcRect b="5275"/>
          <a:stretch>
            <a:fillRect/>
          </a:stretch>
        </p:blipFill>
        <p:spPr bwMode="auto">
          <a:xfrm>
            <a:off x="0" y="0"/>
            <a:ext cx="9144000" cy="4616171"/>
          </a:xfrm>
          <a:prstGeom prst="rect">
            <a:avLst/>
          </a:prstGeom>
          <a:noFill/>
          <a:ln w="9525">
            <a:noFill/>
            <a:miter lim="800000"/>
            <a:headEnd/>
            <a:tailEnd/>
          </a:ln>
          <a:effectLst>
            <a:outerShdw blurRad="50800" dist="38100" dir="5400000" algn="t" rotWithShape="0">
              <a:prstClr val="black">
                <a:alpha val="40000"/>
              </a:prstClr>
            </a:outerShdw>
          </a:effectLst>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89190" y="361950"/>
            <a:ext cx="45720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smtClean="0">
                <a:solidFill>
                  <a:srgbClr val="0070C0"/>
                </a:solidFill>
              </a:rPr>
              <a:t>Regimes</a:t>
            </a:r>
            <a:endParaRPr lang="en-US" sz="2000" b="1" dirty="0">
              <a:solidFill>
                <a:srgbClr val="0070C0"/>
              </a:solidFill>
            </a:endParaRPr>
          </a:p>
        </p:txBody>
      </p:sp>
      <p:sp>
        <p:nvSpPr>
          <p:cNvPr id="8" name="Rectangle 7"/>
          <p:cNvSpPr/>
          <p:nvPr/>
        </p:nvSpPr>
        <p:spPr>
          <a:xfrm>
            <a:off x="280630" y="238980"/>
            <a:ext cx="91440" cy="91440"/>
          </a:xfrm>
          <a:prstGeom prst="rect">
            <a:avLst/>
          </a:prstGeom>
          <a:solidFill>
            <a:srgbClr val="FF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17790" y="238980"/>
            <a:ext cx="182880" cy="91440"/>
          </a:xfrm>
          <a:prstGeom prst="rect">
            <a:avLst/>
          </a:prstGeom>
          <a:solidFill>
            <a:srgbClr val="00206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Pentagon 16"/>
          <p:cNvSpPr/>
          <p:nvPr/>
        </p:nvSpPr>
        <p:spPr>
          <a:xfrm rot="5400000">
            <a:off x="7010400" y="-19050"/>
            <a:ext cx="365760" cy="365760"/>
          </a:xfrm>
          <a:prstGeom prst="homePlate">
            <a:avLst>
              <a:gd name="adj" fmla="val 32759"/>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lIns="0" tIns="0" rIns="0" bIns="0" rtlCol="0" anchor="ctr"/>
          <a:lstStyle/>
          <a:p>
            <a:pPr algn="ctr"/>
            <a:r>
              <a:rPr lang="en-US" sz="1100" dirty="0" smtClean="0"/>
              <a:t>19</a:t>
            </a:r>
            <a:endParaRPr lang="en-US" sz="1100" dirty="0"/>
          </a:p>
        </p:txBody>
      </p:sp>
      <p:pic>
        <p:nvPicPr>
          <p:cNvPr id="20" name="Picture 19" descr="Icon-512-300x300.png">
            <a:hlinkClick r:id="rId2" action="ppaction://hlinksldjump"/>
          </p:cNvPr>
          <p:cNvPicPr>
            <a:picLocks noChangeAspect="1"/>
          </p:cNvPicPr>
          <p:nvPr/>
        </p:nvPicPr>
        <p:blipFill>
          <a:blip r:embed="rId3" cstate="print"/>
          <a:stretch>
            <a:fillRect/>
          </a:stretch>
        </p:blipFill>
        <p:spPr>
          <a:xfrm>
            <a:off x="8229600" y="255270"/>
            <a:ext cx="228600" cy="228600"/>
          </a:xfrm>
          <a:prstGeom prst="rect">
            <a:avLst/>
          </a:prstGeom>
          <a:effectLst>
            <a:outerShdw blurRad="50800" dist="38100" dir="2700000" algn="tl" rotWithShape="0">
              <a:prstClr val="black">
                <a:alpha val="40000"/>
              </a:prstClr>
            </a:outerShdw>
          </a:effectLst>
        </p:spPr>
      </p:pic>
      <p:sp>
        <p:nvSpPr>
          <p:cNvPr id="22" name="Right Arrow 21">
            <a:hlinkClick r:id="rId4" action="ppaction://hlinksldjump"/>
          </p:cNvPr>
          <p:cNvSpPr/>
          <p:nvPr/>
        </p:nvSpPr>
        <p:spPr>
          <a:xfrm>
            <a:off x="8534400" y="4324350"/>
            <a:ext cx="304800" cy="274320"/>
          </a:xfrm>
          <a:prstGeom prst="rightArrow">
            <a:avLst>
              <a:gd name="adj1" fmla="val 72069"/>
              <a:gd name="adj2" fmla="val 43793"/>
            </a:avLst>
          </a:prstGeom>
          <a:gradFill flip="none" rotWithShape="1">
            <a:gsLst>
              <a:gs pos="0">
                <a:srgbClr val="00B050">
                  <a:shade val="30000"/>
                  <a:satMod val="115000"/>
                </a:srgbClr>
              </a:gs>
              <a:gs pos="50000">
                <a:srgbClr val="00B050">
                  <a:shade val="67500"/>
                  <a:satMod val="115000"/>
                </a:srgbClr>
              </a:gs>
              <a:gs pos="100000">
                <a:srgbClr val="00B050">
                  <a:shade val="100000"/>
                  <a:satMod val="115000"/>
                </a:srgbClr>
              </a:gs>
            </a:gsLst>
            <a:lin ang="18900000" scaled="1"/>
            <a:tileRect/>
          </a:gradFill>
          <a:ln w="952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ight Arrow 22">
            <a:hlinkClick r:id="rId5" action="ppaction://hlinksldjump"/>
          </p:cNvPr>
          <p:cNvSpPr/>
          <p:nvPr/>
        </p:nvSpPr>
        <p:spPr>
          <a:xfrm flipH="1">
            <a:off x="304800" y="4324350"/>
            <a:ext cx="304800" cy="274320"/>
          </a:xfrm>
          <a:prstGeom prst="rightArrow">
            <a:avLst>
              <a:gd name="adj1" fmla="val 72069"/>
              <a:gd name="adj2" fmla="val 43793"/>
            </a:avLst>
          </a:prstGeom>
          <a:gradFill flip="none" rotWithShape="1">
            <a:gsLst>
              <a:gs pos="0">
                <a:srgbClr val="00B050">
                  <a:shade val="30000"/>
                  <a:satMod val="115000"/>
                </a:srgbClr>
              </a:gs>
              <a:gs pos="50000">
                <a:srgbClr val="00B050">
                  <a:shade val="67500"/>
                  <a:satMod val="115000"/>
                </a:srgbClr>
              </a:gs>
              <a:gs pos="100000">
                <a:srgbClr val="00B050">
                  <a:shade val="100000"/>
                  <a:satMod val="115000"/>
                </a:srgbClr>
              </a:gs>
            </a:gsLst>
            <a:lin ang="18900000" scaled="1"/>
            <a:tileRect/>
          </a:gradFill>
          <a:ln w="952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descr="3-ITF-gives-warm-welcome-to-MLC-2006-2.jpg"/>
          <p:cNvPicPr>
            <a:picLocks noChangeAspect="1"/>
          </p:cNvPicPr>
          <p:nvPr/>
        </p:nvPicPr>
        <p:blipFill>
          <a:blip r:embed="rId6" cstate="print"/>
          <a:srcRect l="49835" r="9967"/>
          <a:stretch>
            <a:fillRect/>
          </a:stretch>
        </p:blipFill>
        <p:spPr>
          <a:xfrm>
            <a:off x="6870700" y="908050"/>
            <a:ext cx="1865537" cy="3276600"/>
          </a:xfrm>
          <a:prstGeom prst="rect">
            <a:avLst/>
          </a:prstGeom>
        </p:spPr>
      </p:pic>
      <p:sp>
        <p:nvSpPr>
          <p:cNvPr id="27" name="Rectangle 26"/>
          <p:cNvSpPr/>
          <p:nvPr/>
        </p:nvSpPr>
        <p:spPr>
          <a:xfrm>
            <a:off x="6858000" y="895350"/>
            <a:ext cx="1905000" cy="3291840"/>
          </a:xfrm>
          <a:prstGeom prst="rect">
            <a:avLst/>
          </a:prstGeom>
          <a:solidFill>
            <a:schemeClr val="bg1">
              <a:alpha val="90000"/>
            </a:schemeClr>
          </a:solidFill>
          <a:ln w="3175">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lnSpc>
                <a:spcPct val="120000"/>
              </a:lnSpc>
            </a:pPr>
            <a:r>
              <a:rPr lang="en-IN" sz="1200" dirty="0" smtClean="0">
                <a:solidFill>
                  <a:schemeClr val="tx1"/>
                </a:solidFill>
              </a:rPr>
              <a:t>The Master/ the PIC can Add, or update various regimes and their period for which the rest hours of crew should in compliant with. Any applicable regime(s) can be turned on/ off through the ‘Admin’ module during the initial phase of the software setup.</a:t>
            </a:r>
          </a:p>
        </p:txBody>
      </p:sp>
      <p:pic>
        <p:nvPicPr>
          <p:cNvPr id="29" name="Picture 4">
            <a:hlinkClick r:id="rId7" action="ppaction://hlinksldjump"/>
          </p:cNvPr>
          <p:cNvPicPr>
            <a:picLocks noChangeAspect="1" noChangeArrowheads="1"/>
          </p:cNvPicPr>
          <p:nvPr/>
        </p:nvPicPr>
        <p:blipFill>
          <a:blip r:embed="rId8" cstate="print"/>
          <a:srcRect/>
          <a:stretch>
            <a:fillRect/>
          </a:stretch>
        </p:blipFill>
        <p:spPr bwMode="auto">
          <a:xfrm>
            <a:off x="5580063" y="4171950"/>
            <a:ext cx="1201737" cy="579437"/>
          </a:xfrm>
          <a:prstGeom prst="rect">
            <a:avLst/>
          </a:prstGeom>
          <a:noFill/>
          <a:ln w="9525">
            <a:noFill/>
            <a:miter lim="800000"/>
            <a:headEnd/>
            <a:tailEnd/>
          </a:ln>
          <a:effectLst/>
        </p:spPr>
      </p:pic>
      <p:pic>
        <p:nvPicPr>
          <p:cNvPr id="26" name="Picture 25" descr="home-128 (1).png">
            <a:hlinkClick r:id="rId9" action="ppaction://hlinksldjump"/>
          </p:cNvPr>
          <p:cNvPicPr>
            <a:picLocks noChangeAspect="1"/>
          </p:cNvPicPr>
          <p:nvPr/>
        </p:nvPicPr>
        <p:blipFill>
          <a:blip r:embed="rId10" cstate="print"/>
          <a:stretch>
            <a:fillRect/>
          </a:stretch>
        </p:blipFill>
        <p:spPr>
          <a:xfrm>
            <a:off x="8534400" y="223740"/>
            <a:ext cx="274320" cy="274320"/>
          </a:xfrm>
          <a:prstGeom prst="rect">
            <a:avLst/>
          </a:prstGeom>
          <a:effectLst>
            <a:outerShdw blurRad="50800" dist="38100" dir="2700000" algn="tl" rotWithShape="0">
              <a:prstClr val="black">
                <a:alpha val="40000"/>
              </a:prstClr>
            </a:outerShdw>
          </a:effectLst>
        </p:spPr>
      </p:pic>
      <p:pic>
        <p:nvPicPr>
          <p:cNvPr id="23554" name="Picture 2"/>
          <p:cNvPicPr>
            <a:picLocks noChangeAspect="1" noChangeArrowheads="1"/>
          </p:cNvPicPr>
          <p:nvPr/>
        </p:nvPicPr>
        <p:blipFill>
          <a:blip r:embed="rId11"/>
          <a:srcRect/>
          <a:stretch>
            <a:fillRect/>
          </a:stretch>
        </p:blipFill>
        <p:spPr bwMode="auto">
          <a:xfrm>
            <a:off x="411480" y="895350"/>
            <a:ext cx="6217920" cy="3313810"/>
          </a:xfrm>
          <a:prstGeom prst="rect">
            <a:avLst/>
          </a:prstGeom>
          <a:noFill/>
          <a:ln w="9525">
            <a:noFill/>
            <a:miter lim="800000"/>
            <a:headEnd/>
            <a:tailEnd/>
          </a:ln>
          <a:effectLst>
            <a:outerShdw blurRad="50800" dist="38100" dir="2700000" algn="tl" rotWithShape="0">
              <a:prstClr val="black">
                <a:alpha val="40000"/>
              </a:prstClr>
            </a:outerShdw>
          </a:effectLst>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ounded Rectangle 24">
            <a:hlinkClick r:id="rId2" action="ppaction://hlinksldjump"/>
          </p:cNvPr>
          <p:cNvSpPr/>
          <p:nvPr/>
        </p:nvSpPr>
        <p:spPr>
          <a:xfrm>
            <a:off x="7924800" y="4735830"/>
            <a:ext cx="1066800" cy="274320"/>
          </a:xfrm>
          <a:prstGeom prst="roundRect">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2700000" scaled="1"/>
            <a:tileRect/>
          </a:gradFill>
          <a:ln w="952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t>Back</a:t>
            </a:r>
            <a:endParaRPr lang="en-US" sz="1100" dirty="0"/>
          </a:p>
        </p:txBody>
      </p:sp>
      <p:pic>
        <p:nvPicPr>
          <p:cNvPr id="24578" name="Picture 2"/>
          <p:cNvPicPr>
            <a:picLocks noChangeAspect="1" noChangeArrowheads="1"/>
          </p:cNvPicPr>
          <p:nvPr/>
        </p:nvPicPr>
        <p:blipFill>
          <a:blip r:embed="rId3"/>
          <a:srcRect b="5275"/>
          <a:stretch>
            <a:fillRect/>
          </a:stretch>
        </p:blipFill>
        <p:spPr bwMode="auto">
          <a:xfrm>
            <a:off x="0" y="0"/>
            <a:ext cx="9144000" cy="4616171"/>
          </a:xfrm>
          <a:prstGeom prst="rect">
            <a:avLst/>
          </a:prstGeom>
          <a:noFill/>
          <a:ln w="9525">
            <a:noFill/>
            <a:miter lim="800000"/>
            <a:headEnd/>
            <a:tailEnd/>
          </a:ln>
          <a:effectLst>
            <a:outerShdw blurRad="50800" dist="38100" dir="5400000" algn="t" rotWithShape="0">
              <a:prstClr val="black">
                <a:alpha val="40000"/>
              </a:prstClr>
            </a:outerShdw>
          </a:effectLst>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89190" y="361950"/>
            <a:ext cx="45720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smtClean="0">
                <a:solidFill>
                  <a:srgbClr val="0070C0"/>
                </a:solidFill>
              </a:rPr>
              <a:t>Reports</a:t>
            </a:r>
            <a:endParaRPr lang="en-US" sz="2000" b="1" dirty="0">
              <a:solidFill>
                <a:srgbClr val="0070C0"/>
              </a:solidFill>
            </a:endParaRPr>
          </a:p>
        </p:txBody>
      </p:sp>
      <p:sp>
        <p:nvSpPr>
          <p:cNvPr id="8" name="Rectangle 7"/>
          <p:cNvSpPr/>
          <p:nvPr/>
        </p:nvSpPr>
        <p:spPr>
          <a:xfrm>
            <a:off x="280630" y="238980"/>
            <a:ext cx="91440" cy="91440"/>
          </a:xfrm>
          <a:prstGeom prst="rect">
            <a:avLst/>
          </a:prstGeom>
          <a:solidFill>
            <a:srgbClr val="FF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417790" y="238980"/>
            <a:ext cx="182880" cy="91440"/>
          </a:xfrm>
          <a:prstGeom prst="rect">
            <a:avLst/>
          </a:prstGeom>
          <a:solidFill>
            <a:srgbClr val="00206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Pentagon 16"/>
          <p:cNvSpPr/>
          <p:nvPr/>
        </p:nvSpPr>
        <p:spPr>
          <a:xfrm rot="5400000">
            <a:off x="7010400" y="-19050"/>
            <a:ext cx="365760" cy="365760"/>
          </a:xfrm>
          <a:prstGeom prst="homePlate">
            <a:avLst>
              <a:gd name="adj" fmla="val 32759"/>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lIns="0" tIns="0" rIns="0" bIns="0" rtlCol="0" anchor="ctr"/>
          <a:lstStyle/>
          <a:p>
            <a:pPr algn="ctr"/>
            <a:r>
              <a:rPr lang="en-US" sz="1100" dirty="0" smtClean="0"/>
              <a:t>20</a:t>
            </a:r>
            <a:endParaRPr lang="en-US" sz="1100" dirty="0"/>
          </a:p>
        </p:txBody>
      </p:sp>
      <p:pic>
        <p:nvPicPr>
          <p:cNvPr id="20" name="Picture 19" descr="Icon-512-300x300.png">
            <a:hlinkClick r:id="rId2" action="ppaction://hlinksldjump"/>
          </p:cNvPr>
          <p:cNvPicPr>
            <a:picLocks noChangeAspect="1"/>
          </p:cNvPicPr>
          <p:nvPr/>
        </p:nvPicPr>
        <p:blipFill>
          <a:blip r:embed="rId3" cstate="print"/>
          <a:stretch>
            <a:fillRect/>
          </a:stretch>
        </p:blipFill>
        <p:spPr>
          <a:xfrm>
            <a:off x="8229600" y="255270"/>
            <a:ext cx="228600" cy="228600"/>
          </a:xfrm>
          <a:prstGeom prst="rect">
            <a:avLst/>
          </a:prstGeom>
          <a:effectLst>
            <a:outerShdw blurRad="50800" dist="38100" dir="2700000" algn="tl" rotWithShape="0">
              <a:prstClr val="black">
                <a:alpha val="40000"/>
              </a:prstClr>
            </a:outerShdw>
          </a:effectLst>
        </p:spPr>
      </p:pic>
      <p:sp>
        <p:nvSpPr>
          <p:cNvPr id="22" name="Right Arrow 21">
            <a:hlinkClick r:id="rId4" action="ppaction://hlinksldjump"/>
          </p:cNvPr>
          <p:cNvSpPr/>
          <p:nvPr/>
        </p:nvSpPr>
        <p:spPr>
          <a:xfrm>
            <a:off x="8534400" y="4324350"/>
            <a:ext cx="304800" cy="274320"/>
          </a:xfrm>
          <a:prstGeom prst="rightArrow">
            <a:avLst>
              <a:gd name="adj1" fmla="val 72069"/>
              <a:gd name="adj2" fmla="val 43793"/>
            </a:avLst>
          </a:prstGeom>
          <a:gradFill flip="none" rotWithShape="1">
            <a:gsLst>
              <a:gs pos="0">
                <a:srgbClr val="00B050">
                  <a:shade val="30000"/>
                  <a:satMod val="115000"/>
                </a:srgbClr>
              </a:gs>
              <a:gs pos="50000">
                <a:srgbClr val="00B050">
                  <a:shade val="67500"/>
                  <a:satMod val="115000"/>
                </a:srgbClr>
              </a:gs>
              <a:gs pos="100000">
                <a:srgbClr val="00B050">
                  <a:shade val="100000"/>
                  <a:satMod val="115000"/>
                </a:srgbClr>
              </a:gs>
            </a:gsLst>
            <a:lin ang="18900000" scaled="1"/>
            <a:tileRect/>
          </a:gradFill>
          <a:ln w="952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ight Arrow 22">
            <a:hlinkClick r:id="rId5" action="ppaction://hlinksldjump"/>
          </p:cNvPr>
          <p:cNvSpPr/>
          <p:nvPr/>
        </p:nvSpPr>
        <p:spPr>
          <a:xfrm flipH="1">
            <a:off x="304800" y="4324350"/>
            <a:ext cx="304800" cy="274320"/>
          </a:xfrm>
          <a:prstGeom prst="rightArrow">
            <a:avLst>
              <a:gd name="adj1" fmla="val 72069"/>
              <a:gd name="adj2" fmla="val 43793"/>
            </a:avLst>
          </a:prstGeom>
          <a:gradFill flip="none" rotWithShape="1">
            <a:gsLst>
              <a:gs pos="0">
                <a:srgbClr val="00B050">
                  <a:shade val="30000"/>
                  <a:satMod val="115000"/>
                </a:srgbClr>
              </a:gs>
              <a:gs pos="50000">
                <a:srgbClr val="00B050">
                  <a:shade val="67500"/>
                  <a:satMod val="115000"/>
                </a:srgbClr>
              </a:gs>
              <a:gs pos="100000">
                <a:srgbClr val="00B050">
                  <a:shade val="100000"/>
                  <a:satMod val="115000"/>
                </a:srgbClr>
              </a:gs>
            </a:gsLst>
            <a:lin ang="18900000" scaled="1"/>
            <a:tileRect/>
          </a:gradFill>
          <a:ln w="952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Picture 17" descr="3-ITF-gives-warm-welcome-to-MLC-2006-2.jpg"/>
          <p:cNvPicPr>
            <a:picLocks noChangeAspect="1"/>
          </p:cNvPicPr>
          <p:nvPr/>
        </p:nvPicPr>
        <p:blipFill>
          <a:blip r:embed="rId6" cstate="print"/>
          <a:srcRect l="49835" r="9967"/>
          <a:stretch>
            <a:fillRect/>
          </a:stretch>
        </p:blipFill>
        <p:spPr>
          <a:xfrm>
            <a:off x="6870700" y="908050"/>
            <a:ext cx="1865537" cy="3276600"/>
          </a:xfrm>
          <a:prstGeom prst="rect">
            <a:avLst/>
          </a:prstGeom>
        </p:spPr>
      </p:pic>
      <p:sp>
        <p:nvSpPr>
          <p:cNvPr id="27" name="Rectangle 26"/>
          <p:cNvSpPr/>
          <p:nvPr/>
        </p:nvSpPr>
        <p:spPr>
          <a:xfrm>
            <a:off x="6858000" y="895350"/>
            <a:ext cx="1905000" cy="3291840"/>
          </a:xfrm>
          <a:prstGeom prst="rect">
            <a:avLst/>
          </a:prstGeom>
          <a:solidFill>
            <a:schemeClr val="bg1">
              <a:alpha val="90000"/>
            </a:schemeClr>
          </a:solidFill>
          <a:ln w="3175">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lnSpc>
                <a:spcPct val="120000"/>
              </a:lnSpc>
            </a:pPr>
            <a:r>
              <a:rPr lang="en-IN" sz="1200" dirty="0" smtClean="0">
                <a:solidFill>
                  <a:schemeClr val="tx1"/>
                </a:solidFill>
              </a:rPr>
              <a:t>Reports are in the recommended format as per ILO, for acceptance by all countries.</a:t>
            </a:r>
          </a:p>
          <a:p>
            <a:pPr algn="just">
              <a:lnSpc>
                <a:spcPct val="120000"/>
              </a:lnSpc>
            </a:pPr>
            <a:endParaRPr lang="en-IN" sz="1200" dirty="0" smtClean="0">
              <a:solidFill>
                <a:schemeClr val="tx1"/>
              </a:solidFill>
            </a:endParaRPr>
          </a:p>
          <a:p>
            <a:pPr algn="just">
              <a:lnSpc>
                <a:spcPct val="120000"/>
              </a:lnSpc>
            </a:pPr>
            <a:r>
              <a:rPr lang="en-IN" sz="1200" dirty="0" smtClean="0">
                <a:solidFill>
                  <a:schemeClr val="tx1"/>
                </a:solidFill>
              </a:rPr>
              <a:t>Reports for one or all staffs can be generated for every month of their tenure on the vessel.</a:t>
            </a:r>
            <a:endParaRPr lang="en-US" sz="1200" dirty="0" smtClean="0">
              <a:solidFill>
                <a:schemeClr val="tx1"/>
              </a:solidFill>
            </a:endParaRPr>
          </a:p>
        </p:txBody>
      </p:sp>
      <p:pic>
        <p:nvPicPr>
          <p:cNvPr id="29" name="Picture 4">
            <a:hlinkClick r:id="rId7" action="ppaction://hlinksldjump"/>
          </p:cNvPr>
          <p:cNvPicPr>
            <a:picLocks noChangeAspect="1" noChangeArrowheads="1"/>
          </p:cNvPicPr>
          <p:nvPr/>
        </p:nvPicPr>
        <p:blipFill>
          <a:blip r:embed="rId8" cstate="print"/>
          <a:srcRect/>
          <a:stretch>
            <a:fillRect/>
          </a:stretch>
        </p:blipFill>
        <p:spPr bwMode="auto">
          <a:xfrm>
            <a:off x="5580063" y="4171950"/>
            <a:ext cx="1201737" cy="579437"/>
          </a:xfrm>
          <a:prstGeom prst="rect">
            <a:avLst/>
          </a:prstGeom>
          <a:noFill/>
          <a:ln w="9525">
            <a:noFill/>
            <a:miter lim="800000"/>
            <a:headEnd/>
            <a:tailEnd/>
          </a:ln>
          <a:effectLst/>
        </p:spPr>
      </p:pic>
      <p:pic>
        <p:nvPicPr>
          <p:cNvPr id="26" name="Picture 25" descr="home-128 (1).png">
            <a:hlinkClick r:id="rId9" action="ppaction://hlinksldjump"/>
          </p:cNvPr>
          <p:cNvPicPr>
            <a:picLocks noChangeAspect="1"/>
          </p:cNvPicPr>
          <p:nvPr/>
        </p:nvPicPr>
        <p:blipFill>
          <a:blip r:embed="rId10" cstate="print"/>
          <a:stretch>
            <a:fillRect/>
          </a:stretch>
        </p:blipFill>
        <p:spPr>
          <a:xfrm>
            <a:off x="8534400" y="223740"/>
            <a:ext cx="274320" cy="274320"/>
          </a:xfrm>
          <a:prstGeom prst="rect">
            <a:avLst/>
          </a:prstGeom>
          <a:effectLst>
            <a:outerShdw blurRad="50800" dist="38100" dir="2700000" algn="tl" rotWithShape="0">
              <a:prstClr val="black">
                <a:alpha val="40000"/>
              </a:prstClr>
            </a:outerShdw>
          </a:effectLst>
        </p:spPr>
      </p:pic>
      <p:pic>
        <p:nvPicPr>
          <p:cNvPr id="25602" name="Picture 2"/>
          <p:cNvPicPr>
            <a:picLocks noChangeAspect="1" noChangeArrowheads="1"/>
          </p:cNvPicPr>
          <p:nvPr/>
        </p:nvPicPr>
        <p:blipFill>
          <a:blip r:embed="rId11"/>
          <a:srcRect/>
          <a:stretch>
            <a:fillRect/>
          </a:stretch>
        </p:blipFill>
        <p:spPr bwMode="auto">
          <a:xfrm>
            <a:off x="411480" y="895350"/>
            <a:ext cx="6217920" cy="3313810"/>
          </a:xfrm>
          <a:prstGeom prst="rect">
            <a:avLst/>
          </a:prstGeom>
          <a:noFill/>
          <a:ln w="9525">
            <a:noFill/>
            <a:miter lim="800000"/>
            <a:headEnd/>
            <a:tailEnd/>
          </a:ln>
          <a:effectLst>
            <a:outerShdw blurRad="50800" dist="38100" dir="2700000" algn="tl" rotWithShape="0">
              <a:prstClr val="black">
                <a:alpha val="40000"/>
              </a:prstClr>
            </a:outerShdw>
          </a:effectLst>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ounded Rectangle 24">
            <a:hlinkClick r:id="rId2" action="ppaction://hlinksldjump"/>
          </p:cNvPr>
          <p:cNvSpPr/>
          <p:nvPr/>
        </p:nvSpPr>
        <p:spPr>
          <a:xfrm>
            <a:off x="7924800" y="4735830"/>
            <a:ext cx="1066800" cy="274320"/>
          </a:xfrm>
          <a:prstGeom prst="roundRect">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2700000" scaled="1"/>
            <a:tileRect/>
          </a:gradFill>
          <a:ln w="952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t>Back</a:t>
            </a:r>
            <a:endParaRPr lang="en-US" sz="1100" dirty="0"/>
          </a:p>
        </p:txBody>
      </p:sp>
      <p:pic>
        <p:nvPicPr>
          <p:cNvPr id="26626" name="Picture 2"/>
          <p:cNvPicPr>
            <a:picLocks noChangeAspect="1" noChangeArrowheads="1"/>
          </p:cNvPicPr>
          <p:nvPr/>
        </p:nvPicPr>
        <p:blipFill>
          <a:blip r:embed="rId3"/>
          <a:srcRect b="5275"/>
          <a:stretch>
            <a:fillRect/>
          </a:stretch>
        </p:blipFill>
        <p:spPr bwMode="auto">
          <a:xfrm>
            <a:off x="0" y="0"/>
            <a:ext cx="9144000" cy="4616171"/>
          </a:xfrm>
          <a:prstGeom prst="rect">
            <a:avLst/>
          </a:prstGeom>
          <a:noFill/>
          <a:ln w="9525">
            <a:noFill/>
            <a:miter lim="800000"/>
            <a:headEnd/>
            <a:tailEnd/>
          </a:ln>
          <a:effectLst>
            <a:outerShdw blurRad="50800" dist="38100" dir="5400000" algn="t" rotWithShape="0">
              <a:prstClr val="black">
                <a:alpha val="40000"/>
              </a:prstClr>
            </a:outerShdw>
          </a:effectLst>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descr="Icon-512-300x300.png">
            <a:hlinkClick r:id="rId2" action="ppaction://hlinksldjump"/>
          </p:cNvPr>
          <p:cNvPicPr>
            <a:picLocks noChangeAspect="1"/>
          </p:cNvPicPr>
          <p:nvPr/>
        </p:nvPicPr>
        <p:blipFill>
          <a:blip r:embed="rId3" cstate="print"/>
          <a:stretch>
            <a:fillRect/>
          </a:stretch>
        </p:blipFill>
        <p:spPr>
          <a:xfrm>
            <a:off x="8229600" y="255270"/>
            <a:ext cx="228600" cy="228600"/>
          </a:xfrm>
          <a:prstGeom prst="rect">
            <a:avLst/>
          </a:prstGeom>
          <a:effectLst>
            <a:outerShdw blurRad="50800" dist="38100" dir="2700000" algn="tl" rotWithShape="0">
              <a:prstClr val="black">
                <a:alpha val="40000"/>
              </a:prstClr>
            </a:outerShdw>
          </a:effectLst>
        </p:spPr>
      </p:pic>
      <p:sp>
        <p:nvSpPr>
          <p:cNvPr id="23" name="Right Arrow 22">
            <a:hlinkClick r:id="rId4" action="ppaction://hlinksldjump"/>
          </p:cNvPr>
          <p:cNvSpPr/>
          <p:nvPr/>
        </p:nvSpPr>
        <p:spPr>
          <a:xfrm flipH="1">
            <a:off x="304800" y="4324350"/>
            <a:ext cx="304800" cy="274320"/>
          </a:xfrm>
          <a:prstGeom prst="rightArrow">
            <a:avLst>
              <a:gd name="adj1" fmla="val 72069"/>
              <a:gd name="adj2" fmla="val 43793"/>
            </a:avLst>
          </a:prstGeom>
          <a:gradFill flip="none" rotWithShape="1">
            <a:gsLst>
              <a:gs pos="0">
                <a:srgbClr val="00B050">
                  <a:shade val="30000"/>
                  <a:satMod val="115000"/>
                </a:srgbClr>
              </a:gs>
              <a:gs pos="50000">
                <a:srgbClr val="00B050">
                  <a:shade val="67500"/>
                  <a:satMod val="115000"/>
                </a:srgbClr>
              </a:gs>
              <a:gs pos="100000">
                <a:srgbClr val="00B050">
                  <a:shade val="100000"/>
                  <a:satMod val="115000"/>
                </a:srgbClr>
              </a:gs>
            </a:gsLst>
            <a:lin ang="18900000" scaled="1"/>
            <a:tileRect/>
          </a:gradFill>
          <a:ln w="952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p:cNvSpPr/>
          <p:nvPr/>
        </p:nvSpPr>
        <p:spPr>
          <a:xfrm>
            <a:off x="1752600" y="1352550"/>
            <a:ext cx="45720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smtClean="0">
                <a:solidFill>
                  <a:srgbClr val="0070C0"/>
                </a:solidFill>
              </a:rPr>
              <a:t>The End</a:t>
            </a:r>
            <a:endParaRPr lang="en-US" sz="2000" b="1" dirty="0">
              <a:solidFill>
                <a:srgbClr val="0070C0"/>
              </a:solidFill>
            </a:endParaRPr>
          </a:p>
        </p:txBody>
      </p:sp>
      <p:sp>
        <p:nvSpPr>
          <p:cNvPr id="26" name="Rectangle 25"/>
          <p:cNvSpPr/>
          <p:nvPr/>
        </p:nvSpPr>
        <p:spPr>
          <a:xfrm>
            <a:off x="1828800" y="1276350"/>
            <a:ext cx="91440" cy="91440"/>
          </a:xfrm>
          <a:prstGeom prst="rect">
            <a:avLst/>
          </a:prstGeom>
          <a:solidFill>
            <a:srgbClr val="FF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p:cNvSpPr/>
          <p:nvPr/>
        </p:nvSpPr>
        <p:spPr>
          <a:xfrm>
            <a:off x="1965960" y="1276350"/>
            <a:ext cx="182880" cy="91440"/>
          </a:xfrm>
          <a:prstGeom prst="rect">
            <a:avLst/>
          </a:prstGeom>
          <a:solidFill>
            <a:srgbClr val="00206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p:cNvSpPr/>
          <p:nvPr/>
        </p:nvSpPr>
        <p:spPr>
          <a:xfrm>
            <a:off x="5941831" y="4226884"/>
            <a:ext cx="18288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smtClean="0">
                <a:solidFill>
                  <a:schemeClr val="tx1">
                    <a:lumMod val="50000"/>
                    <a:lumOff val="50000"/>
                  </a:schemeClr>
                </a:solidFill>
              </a:rPr>
              <a:t>Press ‘Esc’ to quit.</a:t>
            </a:r>
            <a:endParaRPr lang="en-US" sz="1600" b="1" dirty="0">
              <a:solidFill>
                <a:schemeClr val="tx1">
                  <a:lumMod val="50000"/>
                  <a:lumOff val="50000"/>
                </a:schemeClr>
              </a:solidFill>
            </a:endParaRPr>
          </a:p>
        </p:txBody>
      </p:sp>
      <p:sp>
        <p:nvSpPr>
          <p:cNvPr id="17" name="Rounded Rectangle 16">
            <a:hlinkClick r:id="" action="ppaction://hlinkshowjump?jump=endshow" highlightClick="1"/>
          </p:cNvPr>
          <p:cNvSpPr/>
          <p:nvPr/>
        </p:nvSpPr>
        <p:spPr>
          <a:xfrm>
            <a:off x="7721600" y="4248150"/>
            <a:ext cx="1066800" cy="304800"/>
          </a:xfrm>
          <a:prstGeom prst="roundRect">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2700000" scaled="1"/>
            <a:tileRect/>
          </a:gra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Quit</a:t>
            </a:r>
            <a:endParaRPr lang="en-US" sz="1200" dirty="0"/>
          </a:p>
        </p:txBody>
      </p:sp>
      <p:pic>
        <p:nvPicPr>
          <p:cNvPr id="18" name="Picture 17" descr="home-128 (1).png">
            <a:hlinkClick r:id="rId5" action="ppaction://hlinksldjump"/>
          </p:cNvPr>
          <p:cNvPicPr>
            <a:picLocks noChangeAspect="1"/>
          </p:cNvPicPr>
          <p:nvPr/>
        </p:nvPicPr>
        <p:blipFill>
          <a:blip r:embed="rId6" cstate="print"/>
          <a:stretch>
            <a:fillRect/>
          </a:stretch>
        </p:blipFill>
        <p:spPr>
          <a:xfrm>
            <a:off x="8534400" y="223740"/>
            <a:ext cx="274320" cy="274320"/>
          </a:xfrm>
          <a:prstGeom prst="rect">
            <a:avLst/>
          </a:prstGeom>
          <a:effectLst>
            <a:outerShdw blurRad="50800" dist="38100" dir="2700000" algn="tl" rotWithShape="0">
              <a:prstClr val="black">
                <a:alpha val="40000"/>
              </a:prstClr>
            </a:outerShdw>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p:cNvSpPr txBox="1"/>
          <p:nvPr/>
        </p:nvSpPr>
        <p:spPr>
          <a:xfrm>
            <a:off x="304800" y="895350"/>
            <a:ext cx="8458200" cy="326884"/>
          </a:xfrm>
          <a:prstGeom prst="rect">
            <a:avLst/>
          </a:prstGeom>
          <a:noFill/>
        </p:spPr>
        <p:txBody>
          <a:bodyPr wrap="square" rtlCol="0">
            <a:spAutoFit/>
          </a:bodyPr>
          <a:lstStyle/>
          <a:p>
            <a:pPr algn="just">
              <a:lnSpc>
                <a:spcPct val="140000"/>
              </a:lnSpc>
            </a:pPr>
            <a:r>
              <a:rPr lang="en-US" sz="1200" b="1" dirty="0" smtClean="0"/>
              <a:t>As per MLC 2006 convention, Standard A2.3 para12,</a:t>
            </a:r>
          </a:p>
        </p:txBody>
      </p:sp>
      <p:sp>
        <p:nvSpPr>
          <p:cNvPr id="5" name="Rectangle 4"/>
          <p:cNvSpPr/>
          <p:nvPr/>
        </p:nvSpPr>
        <p:spPr>
          <a:xfrm>
            <a:off x="189190" y="361950"/>
            <a:ext cx="45720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smtClean="0">
                <a:solidFill>
                  <a:srgbClr val="0070C0"/>
                </a:solidFill>
              </a:rPr>
              <a:t>MLC 2006 Standard A2.3</a:t>
            </a:r>
            <a:endParaRPr lang="en-US" sz="2000" b="1" dirty="0">
              <a:solidFill>
                <a:srgbClr val="0070C0"/>
              </a:solidFill>
            </a:endParaRPr>
          </a:p>
        </p:txBody>
      </p:sp>
      <p:sp>
        <p:nvSpPr>
          <p:cNvPr id="8" name="Rectangle 7"/>
          <p:cNvSpPr/>
          <p:nvPr/>
        </p:nvSpPr>
        <p:spPr>
          <a:xfrm>
            <a:off x="280630" y="238980"/>
            <a:ext cx="91440" cy="91440"/>
          </a:xfrm>
          <a:prstGeom prst="rect">
            <a:avLst/>
          </a:prstGeom>
          <a:solidFill>
            <a:srgbClr val="FF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417790" y="238980"/>
            <a:ext cx="182880" cy="91440"/>
          </a:xfrm>
          <a:prstGeom prst="rect">
            <a:avLst/>
          </a:prstGeom>
          <a:solidFill>
            <a:srgbClr val="00206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Pentagon 18"/>
          <p:cNvSpPr/>
          <p:nvPr/>
        </p:nvSpPr>
        <p:spPr>
          <a:xfrm rot="5400000">
            <a:off x="7010400" y="-19050"/>
            <a:ext cx="365760" cy="365760"/>
          </a:xfrm>
          <a:prstGeom prst="homePlate">
            <a:avLst>
              <a:gd name="adj" fmla="val 32759"/>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lIns="0" tIns="0" rIns="0" bIns="0" rtlCol="0" anchor="ctr"/>
          <a:lstStyle/>
          <a:p>
            <a:pPr algn="ctr"/>
            <a:r>
              <a:rPr lang="en-US" sz="1100" dirty="0" smtClean="0"/>
              <a:t>2</a:t>
            </a:r>
            <a:endParaRPr lang="en-US" sz="1100" dirty="0"/>
          </a:p>
        </p:txBody>
      </p:sp>
      <p:pic>
        <p:nvPicPr>
          <p:cNvPr id="21" name="Picture 20" descr="Icon-512-300x300.png">
            <a:hlinkClick r:id="rId2" action="ppaction://hlinksldjump"/>
          </p:cNvPr>
          <p:cNvPicPr>
            <a:picLocks noChangeAspect="1"/>
          </p:cNvPicPr>
          <p:nvPr/>
        </p:nvPicPr>
        <p:blipFill>
          <a:blip r:embed="rId3" cstate="print"/>
          <a:stretch>
            <a:fillRect/>
          </a:stretch>
        </p:blipFill>
        <p:spPr>
          <a:xfrm>
            <a:off x="8229600" y="255270"/>
            <a:ext cx="228600" cy="228600"/>
          </a:xfrm>
          <a:prstGeom prst="rect">
            <a:avLst/>
          </a:prstGeom>
          <a:effectLst>
            <a:outerShdw blurRad="50800" dist="38100" dir="2700000" algn="tl" rotWithShape="0">
              <a:prstClr val="black">
                <a:alpha val="40000"/>
              </a:prstClr>
            </a:outerShdw>
          </a:effectLst>
        </p:spPr>
      </p:pic>
      <p:sp>
        <p:nvSpPr>
          <p:cNvPr id="22" name="Right Arrow 21">
            <a:hlinkClick r:id="rId4" action="ppaction://hlinksldjump"/>
          </p:cNvPr>
          <p:cNvSpPr/>
          <p:nvPr/>
        </p:nvSpPr>
        <p:spPr>
          <a:xfrm>
            <a:off x="8534400" y="4324350"/>
            <a:ext cx="304800" cy="274320"/>
          </a:xfrm>
          <a:prstGeom prst="rightArrow">
            <a:avLst>
              <a:gd name="adj1" fmla="val 72069"/>
              <a:gd name="adj2" fmla="val 43793"/>
            </a:avLst>
          </a:prstGeom>
          <a:gradFill flip="none" rotWithShape="1">
            <a:gsLst>
              <a:gs pos="0">
                <a:srgbClr val="00B050">
                  <a:shade val="30000"/>
                  <a:satMod val="115000"/>
                </a:srgbClr>
              </a:gs>
              <a:gs pos="50000">
                <a:srgbClr val="00B050">
                  <a:shade val="67500"/>
                  <a:satMod val="115000"/>
                </a:srgbClr>
              </a:gs>
              <a:gs pos="100000">
                <a:srgbClr val="00B050">
                  <a:shade val="100000"/>
                  <a:satMod val="115000"/>
                </a:srgbClr>
              </a:gs>
            </a:gsLst>
            <a:lin ang="18900000" scaled="1"/>
            <a:tileRect/>
          </a:gradFill>
          <a:ln w="952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ight Arrow 22">
            <a:hlinkClick r:id="rId5" action="ppaction://hlinksldjump"/>
          </p:cNvPr>
          <p:cNvSpPr/>
          <p:nvPr/>
        </p:nvSpPr>
        <p:spPr>
          <a:xfrm flipH="1">
            <a:off x="304800" y="4324350"/>
            <a:ext cx="304800" cy="274320"/>
          </a:xfrm>
          <a:prstGeom prst="rightArrow">
            <a:avLst>
              <a:gd name="adj1" fmla="val 72069"/>
              <a:gd name="adj2" fmla="val 43793"/>
            </a:avLst>
          </a:prstGeom>
          <a:gradFill flip="none" rotWithShape="1">
            <a:gsLst>
              <a:gs pos="0">
                <a:srgbClr val="00B050">
                  <a:shade val="30000"/>
                  <a:satMod val="115000"/>
                </a:srgbClr>
              </a:gs>
              <a:gs pos="50000">
                <a:srgbClr val="00B050">
                  <a:shade val="67500"/>
                  <a:satMod val="115000"/>
                </a:srgbClr>
              </a:gs>
              <a:gs pos="100000">
                <a:srgbClr val="00B050">
                  <a:shade val="100000"/>
                  <a:satMod val="115000"/>
                </a:srgbClr>
              </a:gs>
            </a:gsLst>
            <a:lin ang="18900000" scaled="1"/>
            <a:tileRect/>
          </a:gradFill>
          <a:ln w="952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8" name="Picture 27" descr="ilo-logo.png"/>
          <p:cNvPicPr>
            <a:picLocks noChangeAspect="1"/>
          </p:cNvPicPr>
          <p:nvPr/>
        </p:nvPicPr>
        <p:blipFill>
          <a:blip r:embed="rId6" cstate="print"/>
          <a:stretch>
            <a:fillRect/>
          </a:stretch>
        </p:blipFill>
        <p:spPr>
          <a:xfrm>
            <a:off x="457200" y="1377950"/>
            <a:ext cx="2004473" cy="2743200"/>
          </a:xfrm>
          <a:prstGeom prst="rect">
            <a:avLst/>
          </a:prstGeom>
          <a:effectLst>
            <a:outerShdw blurRad="50800" dist="38100" dir="2700000" algn="tl" rotWithShape="0">
              <a:prstClr val="black">
                <a:alpha val="40000"/>
              </a:prstClr>
            </a:outerShdw>
          </a:effectLst>
        </p:spPr>
      </p:pic>
      <p:sp>
        <p:nvSpPr>
          <p:cNvPr id="29" name="TextBox 28"/>
          <p:cNvSpPr txBox="1"/>
          <p:nvPr/>
        </p:nvSpPr>
        <p:spPr>
          <a:xfrm>
            <a:off x="2667000" y="1276350"/>
            <a:ext cx="6096000" cy="2936188"/>
          </a:xfrm>
          <a:prstGeom prst="rect">
            <a:avLst/>
          </a:prstGeom>
          <a:noFill/>
        </p:spPr>
        <p:txBody>
          <a:bodyPr wrap="square" rtlCol="0">
            <a:spAutoFit/>
          </a:bodyPr>
          <a:lstStyle/>
          <a:p>
            <a:pPr algn="just">
              <a:lnSpc>
                <a:spcPct val="140000"/>
              </a:lnSpc>
            </a:pPr>
            <a:r>
              <a:rPr lang="en-US" sz="1200" i="1" dirty="0" smtClean="0"/>
              <a:t>“Each Member shall require that records of seafarers’ daily hours of work or of their daily hours of rest be maintained to allow monitoring of compliance with paragraphs 5 to 11 inclusive of this Standard.</a:t>
            </a:r>
          </a:p>
          <a:p>
            <a:pPr algn="just">
              <a:lnSpc>
                <a:spcPct val="140000"/>
              </a:lnSpc>
            </a:pPr>
            <a:endParaRPr lang="en-US" sz="1200" i="1" dirty="0" smtClean="0"/>
          </a:p>
          <a:p>
            <a:pPr algn="just">
              <a:lnSpc>
                <a:spcPct val="140000"/>
              </a:lnSpc>
            </a:pPr>
            <a:r>
              <a:rPr lang="en-US" sz="1200" i="1" dirty="0" smtClean="0"/>
              <a:t>The records shall be in a standardized format established by the competent authority taking into account any available guidelines of the International </a:t>
            </a:r>
            <a:r>
              <a:rPr lang="en-US" sz="1200" i="1" dirty="0" err="1" smtClean="0"/>
              <a:t>Labour</a:t>
            </a:r>
            <a:r>
              <a:rPr lang="en-US" sz="1200" i="1" dirty="0" smtClean="0"/>
              <a:t> Organization or shall be in any standard format prepared by the Organization. </a:t>
            </a:r>
          </a:p>
          <a:p>
            <a:pPr algn="just">
              <a:lnSpc>
                <a:spcPct val="140000"/>
              </a:lnSpc>
            </a:pPr>
            <a:endParaRPr lang="en-US" sz="1200" i="1" dirty="0" smtClean="0"/>
          </a:p>
          <a:p>
            <a:pPr algn="just">
              <a:lnSpc>
                <a:spcPct val="140000"/>
              </a:lnSpc>
            </a:pPr>
            <a:r>
              <a:rPr lang="en-US" sz="1200" i="1" dirty="0" smtClean="0"/>
              <a:t>They shall be in the languages required by paragraph 11 of this Standard. The seafarers shall receive a copy of the records pertaining to them which shall be endorsed by the master, or a person authorized by the master, and by the seafarers.”</a:t>
            </a:r>
          </a:p>
        </p:txBody>
      </p:sp>
      <p:pic>
        <p:nvPicPr>
          <p:cNvPr id="26" name="Picture 25" descr="home-128 (1).png">
            <a:hlinkClick r:id="rId7" action="ppaction://hlinksldjump"/>
          </p:cNvPr>
          <p:cNvPicPr>
            <a:picLocks noChangeAspect="1"/>
          </p:cNvPicPr>
          <p:nvPr/>
        </p:nvPicPr>
        <p:blipFill>
          <a:blip r:embed="rId8" cstate="print"/>
          <a:stretch>
            <a:fillRect/>
          </a:stretch>
        </p:blipFill>
        <p:spPr>
          <a:xfrm>
            <a:off x="8534400" y="223740"/>
            <a:ext cx="274320" cy="274320"/>
          </a:xfrm>
          <a:prstGeom prst="rect">
            <a:avLst/>
          </a:prstGeom>
          <a:effectLst>
            <a:outerShdw blurRad="50800" dist="38100" dir="2700000" algn="tl" rotWithShape="0">
              <a:prstClr val="black">
                <a:alpha val="40000"/>
              </a:prstClr>
            </a:outerShdw>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304800" y="745891"/>
            <a:ext cx="8534400" cy="1902059"/>
          </a:xfrm>
          <a:prstGeom prst="rect">
            <a:avLst/>
          </a:prstGeom>
        </p:spPr>
        <p:txBody>
          <a:bodyPr wrap="square">
            <a:spAutoFit/>
          </a:bodyPr>
          <a:lstStyle/>
          <a:p>
            <a:pPr marL="342900" marR="0" lvl="0" indent="-342900" algn="just">
              <a:lnSpc>
                <a:spcPct val="140000"/>
              </a:lnSpc>
              <a:spcBef>
                <a:spcPts val="0"/>
              </a:spcBef>
              <a:spcAft>
                <a:spcPts val="0"/>
              </a:spcAft>
              <a:buFont typeface="Wingdings"/>
              <a:buChar char=""/>
            </a:pPr>
            <a:r>
              <a:rPr lang="en-IN" sz="1200" dirty="0" smtClean="0">
                <a:ea typeface="Calibri"/>
                <a:cs typeface="Latha"/>
              </a:rPr>
              <a:t>Inzentio RMS provides a system to record rest / work hours for all staff on board. </a:t>
            </a:r>
            <a:endParaRPr lang="en-US" sz="1200" dirty="0" smtClean="0">
              <a:ea typeface="Calibri"/>
              <a:cs typeface="Latha"/>
            </a:endParaRPr>
          </a:p>
          <a:p>
            <a:pPr marL="342900" marR="0" lvl="0" indent="-342900" algn="just">
              <a:lnSpc>
                <a:spcPct val="140000"/>
              </a:lnSpc>
              <a:spcBef>
                <a:spcPts val="0"/>
              </a:spcBef>
              <a:spcAft>
                <a:spcPts val="0"/>
              </a:spcAft>
              <a:buFont typeface="Wingdings"/>
              <a:buChar char=""/>
            </a:pPr>
            <a:r>
              <a:rPr lang="en-IN" sz="1200" dirty="0" smtClean="0">
                <a:ea typeface="Calibri"/>
                <a:cs typeface="Latha"/>
              </a:rPr>
              <a:t>It has been developed on an intranet web platform which is accessible to all authorized crew in the same network.</a:t>
            </a:r>
            <a:endParaRPr lang="en-US" sz="1200" dirty="0" smtClean="0">
              <a:ea typeface="Calibri"/>
              <a:cs typeface="Latha"/>
            </a:endParaRPr>
          </a:p>
          <a:p>
            <a:pPr marL="342900" marR="0" lvl="0" indent="-342900" algn="just">
              <a:lnSpc>
                <a:spcPct val="140000"/>
              </a:lnSpc>
              <a:spcBef>
                <a:spcPts val="0"/>
              </a:spcBef>
              <a:spcAft>
                <a:spcPts val="0"/>
              </a:spcAft>
              <a:buFont typeface="Wingdings"/>
              <a:buChar char=""/>
            </a:pPr>
            <a:r>
              <a:rPr lang="en-IN" sz="1200" dirty="0" smtClean="0">
                <a:ea typeface="Calibri"/>
                <a:cs typeface="Latha"/>
              </a:rPr>
              <a:t>Its design is easy to use and doesn't need any extra training for user to understand and use. It is created with the consultation of end user ( seafarer).</a:t>
            </a:r>
            <a:endParaRPr lang="en-US" sz="1200" dirty="0" smtClean="0">
              <a:ea typeface="Calibri"/>
              <a:cs typeface="Latha"/>
            </a:endParaRPr>
          </a:p>
          <a:p>
            <a:pPr marL="342900" marR="0" lvl="0" indent="-342900" algn="just">
              <a:lnSpc>
                <a:spcPct val="140000"/>
              </a:lnSpc>
              <a:spcBef>
                <a:spcPts val="0"/>
              </a:spcBef>
              <a:spcAft>
                <a:spcPts val="0"/>
              </a:spcAft>
              <a:buFont typeface="Wingdings"/>
              <a:buChar char=""/>
            </a:pPr>
            <a:r>
              <a:rPr lang="en-IN" sz="1200" dirty="0" smtClean="0">
                <a:ea typeface="Calibri"/>
                <a:cs typeface="Latha"/>
              </a:rPr>
              <a:t>It has the option of uploading templates ( the work schedule) hence minimising time required by he user to update his rest hours. </a:t>
            </a:r>
            <a:endParaRPr lang="en-US" sz="1200" dirty="0" smtClean="0">
              <a:ea typeface="Calibri"/>
              <a:cs typeface="Latha"/>
            </a:endParaRPr>
          </a:p>
          <a:p>
            <a:pPr marL="342900" marR="0" lvl="0" indent="-342900" algn="just">
              <a:lnSpc>
                <a:spcPct val="140000"/>
              </a:lnSpc>
              <a:spcBef>
                <a:spcPts val="0"/>
              </a:spcBef>
              <a:spcAft>
                <a:spcPts val="0"/>
              </a:spcAft>
              <a:buFont typeface="Wingdings"/>
              <a:buChar char=""/>
            </a:pPr>
            <a:r>
              <a:rPr lang="en-IN" sz="1200" dirty="0" smtClean="0">
                <a:ea typeface="Calibri"/>
                <a:cs typeface="Latha"/>
              </a:rPr>
              <a:t>It gives the option to the operator, as per his flag state’s acceptance,  to use  STCW 2010 exemption along with MLC 2006. Exemptions can be turn on/ off as required by the operator. </a:t>
            </a:r>
            <a:endParaRPr lang="en-US" sz="1200" dirty="0" smtClean="0">
              <a:ea typeface="Calibri"/>
              <a:cs typeface="Latha"/>
            </a:endParaRPr>
          </a:p>
        </p:txBody>
      </p:sp>
      <p:sp>
        <p:nvSpPr>
          <p:cNvPr id="16" name="Rectangle 15"/>
          <p:cNvSpPr/>
          <p:nvPr/>
        </p:nvSpPr>
        <p:spPr>
          <a:xfrm>
            <a:off x="4267200" y="2571750"/>
            <a:ext cx="4572000" cy="1643527"/>
          </a:xfrm>
          <a:prstGeom prst="rect">
            <a:avLst/>
          </a:prstGeom>
        </p:spPr>
        <p:txBody>
          <a:bodyPr wrap="square">
            <a:spAutoFit/>
          </a:bodyPr>
          <a:lstStyle/>
          <a:p>
            <a:pPr marL="342900" lvl="0" indent="-342900" algn="just">
              <a:lnSpc>
                <a:spcPct val="140000"/>
              </a:lnSpc>
              <a:buFont typeface="Wingdings"/>
              <a:buChar char=""/>
            </a:pPr>
            <a:r>
              <a:rPr lang="en-IN" sz="1200" dirty="0" smtClean="0">
                <a:solidFill>
                  <a:prstClr val="black"/>
                </a:solidFill>
                <a:ea typeface="Calibri"/>
                <a:cs typeface="Latha"/>
              </a:rPr>
              <a:t>Inzentio-RMS has built-in OPA 90 (as per 46 U.S.C. 8104) (work/ rest hours) and can be turned on for a specific period, as required by the master, during its trade in US waters. </a:t>
            </a:r>
            <a:endParaRPr lang="en-US" sz="1200" dirty="0" smtClean="0">
              <a:solidFill>
                <a:prstClr val="black"/>
              </a:solidFill>
              <a:ea typeface="Calibri"/>
              <a:cs typeface="Latha"/>
            </a:endParaRPr>
          </a:p>
          <a:p>
            <a:pPr marL="342900" lvl="0" indent="-342900" algn="just">
              <a:lnSpc>
                <a:spcPct val="140000"/>
              </a:lnSpc>
              <a:spcAft>
                <a:spcPts val="1000"/>
              </a:spcAft>
              <a:buFont typeface="Wingdings"/>
              <a:buChar char=""/>
            </a:pPr>
            <a:r>
              <a:rPr lang="en-IN" sz="1200" dirty="0" smtClean="0">
                <a:solidFill>
                  <a:prstClr val="black"/>
                </a:solidFill>
                <a:ea typeface="Calibri"/>
                <a:cs typeface="Latha"/>
              </a:rPr>
              <a:t>Its fundamentals and computations are based on the  “OCIMF RECOMMENDATION” hence its results are accepted by all organizations.</a:t>
            </a:r>
            <a:endParaRPr lang="en-US" sz="1200" dirty="0">
              <a:solidFill>
                <a:prstClr val="black"/>
              </a:solidFill>
              <a:ea typeface="Calibri"/>
              <a:cs typeface="Latha"/>
            </a:endParaRPr>
          </a:p>
        </p:txBody>
      </p:sp>
      <p:sp>
        <p:nvSpPr>
          <p:cNvPr id="5" name="Rectangle 4"/>
          <p:cNvSpPr/>
          <p:nvPr/>
        </p:nvSpPr>
        <p:spPr>
          <a:xfrm>
            <a:off x="189190" y="361950"/>
            <a:ext cx="45720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smtClean="0">
                <a:solidFill>
                  <a:srgbClr val="0070C0"/>
                </a:solidFill>
              </a:rPr>
              <a:t>How is Inzentio-RMS different?</a:t>
            </a:r>
            <a:endParaRPr lang="en-US" sz="2000" b="1" dirty="0">
              <a:solidFill>
                <a:srgbClr val="0070C0"/>
              </a:solidFill>
            </a:endParaRPr>
          </a:p>
        </p:txBody>
      </p:sp>
      <p:sp>
        <p:nvSpPr>
          <p:cNvPr id="8" name="Rectangle 7"/>
          <p:cNvSpPr/>
          <p:nvPr/>
        </p:nvSpPr>
        <p:spPr>
          <a:xfrm>
            <a:off x="280630" y="238980"/>
            <a:ext cx="91440" cy="91440"/>
          </a:xfrm>
          <a:prstGeom prst="rect">
            <a:avLst/>
          </a:prstGeom>
          <a:solidFill>
            <a:srgbClr val="FF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17790" y="238980"/>
            <a:ext cx="182880" cy="91440"/>
          </a:xfrm>
          <a:prstGeom prst="rect">
            <a:avLst/>
          </a:prstGeom>
          <a:solidFill>
            <a:srgbClr val="00206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Pentagon 16"/>
          <p:cNvSpPr/>
          <p:nvPr/>
        </p:nvSpPr>
        <p:spPr>
          <a:xfrm rot="5400000">
            <a:off x="7010400" y="-19050"/>
            <a:ext cx="365760" cy="365760"/>
          </a:xfrm>
          <a:prstGeom prst="homePlate">
            <a:avLst>
              <a:gd name="adj" fmla="val 32759"/>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lIns="0" tIns="0" rIns="0" bIns="0" rtlCol="0" anchor="ctr"/>
          <a:lstStyle/>
          <a:p>
            <a:pPr algn="ctr"/>
            <a:r>
              <a:rPr lang="en-US" sz="1100" dirty="0" smtClean="0"/>
              <a:t>3</a:t>
            </a:r>
            <a:endParaRPr lang="en-US" sz="1100" dirty="0"/>
          </a:p>
        </p:txBody>
      </p:sp>
      <p:pic>
        <p:nvPicPr>
          <p:cNvPr id="20" name="Picture 19" descr="Icon-512-300x300.png">
            <a:hlinkClick r:id="rId2" action="ppaction://hlinksldjump"/>
          </p:cNvPr>
          <p:cNvPicPr>
            <a:picLocks noChangeAspect="1"/>
          </p:cNvPicPr>
          <p:nvPr/>
        </p:nvPicPr>
        <p:blipFill>
          <a:blip r:embed="rId3" cstate="print"/>
          <a:stretch>
            <a:fillRect/>
          </a:stretch>
        </p:blipFill>
        <p:spPr>
          <a:xfrm>
            <a:off x="8229600" y="255270"/>
            <a:ext cx="228600" cy="228600"/>
          </a:xfrm>
          <a:prstGeom prst="rect">
            <a:avLst/>
          </a:prstGeom>
          <a:effectLst>
            <a:outerShdw blurRad="50800" dist="38100" dir="2700000" algn="tl" rotWithShape="0">
              <a:prstClr val="black">
                <a:alpha val="40000"/>
              </a:prstClr>
            </a:outerShdw>
          </a:effectLst>
        </p:spPr>
      </p:pic>
      <p:sp>
        <p:nvSpPr>
          <p:cNvPr id="22" name="Right Arrow 21">
            <a:hlinkClick r:id="rId4" action="ppaction://hlinksldjump"/>
          </p:cNvPr>
          <p:cNvSpPr/>
          <p:nvPr/>
        </p:nvSpPr>
        <p:spPr>
          <a:xfrm>
            <a:off x="8534400" y="4324350"/>
            <a:ext cx="304800" cy="274320"/>
          </a:xfrm>
          <a:prstGeom prst="rightArrow">
            <a:avLst>
              <a:gd name="adj1" fmla="val 72069"/>
              <a:gd name="adj2" fmla="val 43793"/>
            </a:avLst>
          </a:prstGeom>
          <a:gradFill flip="none" rotWithShape="1">
            <a:gsLst>
              <a:gs pos="0">
                <a:srgbClr val="00B050">
                  <a:shade val="30000"/>
                  <a:satMod val="115000"/>
                </a:srgbClr>
              </a:gs>
              <a:gs pos="50000">
                <a:srgbClr val="00B050">
                  <a:shade val="67500"/>
                  <a:satMod val="115000"/>
                </a:srgbClr>
              </a:gs>
              <a:gs pos="100000">
                <a:srgbClr val="00B050">
                  <a:shade val="100000"/>
                  <a:satMod val="115000"/>
                </a:srgbClr>
              </a:gs>
            </a:gsLst>
            <a:lin ang="18900000" scaled="1"/>
            <a:tileRect/>
          </a:gradFill>
          <a:ln w="952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ight Arrow 22">
            <a:hlinkClick r:id="rId5" action="ppaction://hlinksldjump"/>
          </p:cNvPr>
          <p:cNvSpPr/>
          <p:nvPr/>
        </p:nvSpPr>
        <p:spPr>
          <a:xfrm flipH="1">
            <a:off x="304800" y="4324350"/>
            <a:ext cx="304800" cy="274320"/>
          </a:xfrm>
          <a:prstGeom prst="rightArrow">
            <a:avLst>
              <a:gd name="adj1" fmla="val 72069"/>
              <a:gd name="adj2" fmla="val 43793"/>
            </a:avLst>
          </a:prstGeom>
          <a:gradFill flip="none" rotWithShape="1">
            <a:gsLst>
              <a:gs pos="0">
                <a:srgbClr val="00B050">
                  <a:shade val="30000"/>
                  <a:satMod val="115000"/>
                </a:srgbClr>
              </a:gs>
              <a:gs pos="50000">
                <a:srgbClr val="00B050">
                  <a:shade val="67500"/>
                  <a:satMod val="115000"/>
                </a:srgbClr>
              </a:gs>
              <a:gs pos="100000">
                <a:srgbClr val="00B050">
                  <a:shade val="100000"/>
                  <a:satMod val="115000"/>
                </a:srgbClr>
              </a:gs>
            </a:gsLst>
            <a:lin ang="18900000" scaled="1"/>
            <a:tileRect/>
          </a:gradFill>
          <a:ln w="952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Picture 25" descr="home-128 (1).png">
            <a:hlinkClick r:id="rId6" action="ppaction://hlinksldjump"/>
          </p:cNvPr>
          <p:cNvPicPr>
            <a:picLocks noChangeAspect="1"/>
          </p:cNvPicPr>
          <p:nvPr/>
        </p:nvPicPr>
        <p:blipFill>
          <a:blip r:embed="rId7" cstate="print"/>
          <a:stretch>
            <a:fillRect/>
          </a:stretch>
        </p:blipFill>
        <p:spPr>
          <a:xfrm>
            <a:off x="8534400" y="223740"/>
            <a:ext cx="274320" cy="274320"/>
          </a:xfrm>
          <a:prstGeom prst="rect">
            <a:avLst/>
          </a:prstGeom>
          <a:effectLst>
            <a:outerShdw blurRad="50800" dist="38100" dir="2700000" algn="tl" rotWithShape="0">
              <a:prstClr val="black">
                <a:alpha val="40000"/>
              </a:prstClr>
            </a:outerShdw>
          </a:effectLst>
        </p:spPr>
      </p:pic>
      <p:pic>
        <p:nvPicPr>
          <p:cNvPr id="19" name="Picture 2"/>
          <p:cNvPicPr>
            <a:picLocks noChangeAspect="1" noChangeArrowheads="1"/>
          </p:cNvPicPr>
          <p:nvPr/>
        </p:nvPicPr>
        <p:blipFill>
          <a:blip r:embed="rId8"/>
          <a:srcRect r="26003" b="40879"/>
          <a:stretch>
            <a:fillRect/>
          </a:stretch>
        </p:blipFill>
        <p:spPr bwMode="auto">
          <a:xfrm>
            <a:off x="381000" y="2593016"/>
            <a:ext cx="3865548" cy="1645920"/>
          </a:xfrm>
          <a:prstGeom prst="rect">
            <a:avLst/>
          </a:prstGeom>
          <a:noFill/>
          <a:ln w="9525">
            <a:noFill/>
            <a:miter lim="800000"/>
            <a:headEnd/>
            <a:tailEnd/>
          </a:ln>
          <a:effectLst>
            <a:outerShdw blurRad="50800" dist="38100" dir="2700000" algn="tl" rotWithShape="0">
              <a:prstClr val="black">
                <a:alpha val="40000"/>
              </a:prstClr>
            </a:outerShdw>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89190" y="361950"/>
            <a:ext cx="45720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smtClean="0">
                <a:solidFill>
                  <a:srgbClr val="0070C0"/>
                </a:solidFill>
              </a:rPr>
              <a:t>Salient Features - Inzentio RMS</a:t>
            </a:r>
            <a:endParaRPr lang="en-US" sz="2000" b="1" dirty="0">
              <a:solidFill>
                <a:srgbClr val="0070C0"/>
              </a:solidFill>
            </a:endParaRPr>
          </a:p>
        </p:txBody>
      </p:sp>
      <p:sp>
        <p:nvSpPr>
          <p:cNvPr id="8" name="Rectangle 7"/>
          <p:cNvSpPr/>
          <p:nvPr/>
        </p:nvSpPr>
        <p:spPr>
          <a:xfrm>
            <a:off x="280630" y="238980"/>
            <a:ext cx="91440" cy="91440"/>
          </a:xfrm>
          <a:prstGeom prst="rect">
            <a:avLst/>
          </a:prstGeom>
          <a:solidFill>
            <a:srgbClr val="FF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17790" y="238980"/>
            <a:ext cx="182880" cy="91440"/>
          </a:xfrm>
          <a:prstGeom prst="rect">
            <a:avLst/>
          </a:prstGeom>
          <a:solidFill>
            <a:srgbClr val="00206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Pentagon 18"/>
          <p:cNvSpPr/>
          <p:nvPr/>
        </p:nvSpPr>
        <p:spPr>
          <a:xfrm rot="5400000">
            <a:off x="7010400" y="-19050"/>
            <a:ext cx="365760" cy="365760"/>
          </a:xfrm>
          <a:prstGeom prst="homePlate">
            <a:avLst>
              <a:gd name="adj" fmla="val 32759"/>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lIns="0" tIns="0" rIns="0" bIns="0" rtlCol="0" anchor="ctr"/>
          <a:lstStyle/>
          <a:p>
            <a:pPr algn="ctr"/>
            <a:r>
              <a:rPr lang="en-US" sz="1100" dirty="0" smtClean="0"/>
              <a:t>4</a:t>
            </a:r>
            <a:endParaRPr lang="en-US" sz="1100" dirty="0"/>
          </a:p>
        </p:txBody>
      </p:sp>
      <p:pic>
        <p:nvPicPr>
          <p:cNvPr id="21" name="Picture 20" descr="Icon-512-300x300.png">
            <a:hlinkClick r:id="rId2" action="ppaction://hlinksldjump"/>
          </p:cNvPr>
          <p:cNvPicPr>
            <a:picLocks noChangeAspect="1"/>
          </p:cNvPicPr>
          <p:nvPr/>
        </p:nvPicPr>
        <p:blipFill>
          <a:blip r:embed="rId3" cstate="print"/>
          <a:stretch>
            <a:fillRect/>
          </a:stretch>
        </p:blipFill>
        <p:spPr>
          <a:xfrm>
            <a:off x="8229600" y="255270"/>
            <a:ext cx="228600" cy="228600"/>
          </a:xfrm>
          <a:prstGeom prst="rect">
            <a:avLst/>
          </a:prstGeom>
          <a:effectLst>
            <a:outerShdw blurRad="50800" dist="38100" dir="2700000" algn="tl" rotWithShape="0">
              <a:prstClr val="black">
                <a:alpha val="40000"/>
              </a:prstClr>
            </a:outerShdw>
          </a:effectLst>
        </p:spPr>
      </p:pic>
      <p:sp>
        <p:nvSpPr>
          <p:cNvPr id="22" name="Right Arrow 21">
            <a:hlinkClick r:id="rId4" action="ppaction://hlinksldjump"/>
          </p:cNvPr>
          <p:cNvSpPr/>
          <p:nvPr/>
        </p:nvSpPr>
        <p:spPr>
          <a:xfrm>
            <a:off x="8534400" y="4324350"/>
            <a:ext cx="304800" cy="274320"/>
          </a:xfrm>
          <a:prstGeom prst="rightArrow">
            <a:avLst>
              <a:gd name="adj1" fmla="val 72069"/>
              <a:gd name="adj2" fmla="val 43793"/>
            </a:avLst>
          </a:prstGeom>
          <a:gradFill flip="none" rotWithShape="1">
            <a:gsLst>
              <a:gs pos="0">
                <a:srgbClr val="00B050">
                  <a:shade val="30000"/>
                  <a:satMod val="115000"/>
                </a:srgbClr>
              </a:gs>
              <a:gs pos="50000">
                <a:srgbClr val="00B050">
                  <a:shade val="67500"/>
                  <a:satMod val="115000"/>
                </a:srgbClr>
              </a:gs>
              <a:gs pos="100000">
                <a:srgbClr val="00B050">
                  <a:shade val="100000"/>
                  <a:satMod val="115000"/>
                </a:srgbClr>
              </a:gs>
            </a:gsLst>
            <a:lin ang="18900000" scaled="1"/>
            <a:tileRect/>
          </a:gradFill>
          <a:ln w="952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ight Arrow 22">
            <a:hlinkClick r:id="rId5" action="ppaction://hlinksldjump"/>
          </p:cNvPr>
          <p:cNvSpPr/>
          <p:nvPr/>
        </p:nvSpPr>
        <p:spPr>
          <a:xfrm flipH="1">
            <a:off x="304800" y="4324350"/>
            <a:ext cx="304800" cy="274320"/>
          </a:xfrm>
          <a:prstGeom prst="rightArrow">
            <a:avLst>
              <a:gd name="adj1" fmla="val 72069"/>
              <a:gd name="adj2" fmla="val 43793"/>
            </a:avLst>
          </a:prstGeom>
          <a:gradFill flip="none" rotWithShape="1">
            <a:gsLst>
              <a:gs pos="0">
                <a:srgbClr val="00B050">
                  <a:shade val="30000"/>
                  <a:satMod val="115000"/>
                </a:srgbClr>
              </a:gs>
              <a:gs pos="50000">
                <a:srgbClr val="00B050">
                  <a:shade val="67500"/>
                  <a:satMod val="115000"/>
                </a:srgbClr>
              </a:gs>
              <a:gs pos="100000">
                <a:srgbClr val="00B050">
                  <a:shade val="100000"/>
                  <a:satMod val="115000"/>
                </a:srgbClr>
              </a:gs>
            </a:gsLst>
            <a:lin ang="18900000" scaled="1"/>
            <a:tileRect/>
          </a:gradFill>
          <a:ln w="952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304800" y="819150"/>
            <a:ext cx="8458200" cy="867930"/>
          </a:xfrm>
          <a:prstGeom prst="rect">
            <a:avLst/>
          </a:prstGeom>
        </p:spPr>
        <p:txBody>
          <a:bodyPr wrap="square">
            <a:spAutoFit/>
          </a:bodyPr>
          <a:lstStyle/>
          <a:p>
            <a:pPr marL="342900" marR="0" lvl="0" indent="-342900" algn="just">
              <a:lnSpc>
                <a:spcPct val="140000"/>
              </a:lnSpc>
              <a:spcBef>
                <a:spcPts val="0"/>
              </a:spcBef>
              <a:spcAft>
                <a:spcPts val="0"/>
              </a:spcAft>
              <a:buFont typeface="Wingdings"/>
              <a:buChar char=""/>
            </a:pPr>
            <a:r>
              <a:rPr lang="en-IN" sz="1200" dirty="0" smtClean="0">
                <a:ea typeface="Calibri"/>
                <a:cs typeface="Latha"/>
              </a:rPr>
              <a:t>All “Menu buttons” are available in each page hence available for the user to toggle between pages at ease at any given time.</a:t>
            </a:r>
          </a:p>
          <a:p>
            <a:pPr marL="342900" indent="-342900" algn="just">
              <a:lnSpc>
                <a:spcPct val="140000"/>
              </a:lnSpc>
              <a:buFont typeface="Wingdings"/>
              <a:buChar char=""/>
            </a:pPr>
            <a:r>
              <a:rPr lang="en-IN" sz="1200" dirty="0" smtClean="0">
                <a:ea typeface="Calibri"/>
                <a:cs typeface="Latha"/>
              </a:rPr>
              <a:t>Recording of details of all staff onboard includes, Employee No., Seaman Book No., Nationality,  Sign-on/ Sign-off dates, if he is a watch-keeper and if he is entitled for extra overtime. </a:t>
            </a:r>
            <a:endParaRPr lang="en-US" sz="1200" dirty="0" smtClean="0">
              <a:ea typeface="Calibri"/>
              <a:cs typeface="Latha"/>
            </a:endParaRPr>
          </a:p>
        </p:txBody>
      </p:sp>
      <p:pic>
        <p:nvPicPr>
          <p:cNvPr id="1031" name="Picture 7"/>
          <p:cNvPicPr>
            <a:picLocks noChangeAspect="1" noChangeArrowheads="1"/>
          </p:cNvPicPr>
          <p:nvPr/>
        </p:nvPicPr>
        <p:blipFill>
          <a:blip r:embed="rId6" cstate="print"/>
          <a:srcRect/>
          <a:stretch>
            <a:fillRect/>
          </a:stretch>
        </p:blipFill>
        <p:spPr bwMode="auto">
          <a:xfrm>
            <a:off x="685961" y="1962150"/>
            <a:ext cx="1676239" cy="19812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50" name="Rectangle 49"/>
          <p:cNvSpPr/>
          <p:nvPr/>
        </p:nvSpPr>
        <p:spPr>
          <a:xfrm>
            <a:off x="2667000" y="1594475"/>
            <a:ext cx="6096000" cy="2677656"/>
          </a:xfrm>
          <a:prstGeom prst="rect">
            <a:avLst/>
          </a:prstGeom>
        </p:spPr>
        <p:txBody>
          <a:bodyPr wrap="square">
            <a:spAutoFit/>
          </a:bodyPr>
          <a:lstStyle/>
          <a:p>
            <a:pPr marL="342900" marR="0" lvl="0" indent="-342900" algn="just">
              <a:lnSpc>
                <a:spcPct val="140000"/>
              </a:lnSpc>
              <a:spcBef>
                <a:spcPts val="0"/>
              </a:spcBef>
              <a:spcAft>
                <a:spcPts val="0"/>
              </a:spcAft>
              <a:buFont typeface="Wingdings"/>
              <a:buChar char=""/>
            </a:pPr>
            <a:r>
              <a:rPr lang="en-IN" sz="1200" dirty="0" smtClean="0">
                <a:ea typeface="Calibri"/>
                <a:cs typeface="Latha"/>
              </a:rPr>
              <a:t>A staff can record his work/rest hours with the type of duties performed. This option to record the type of duties performed simultaneously along with rest/work hours, eliminates extra time required to tag  work hours with type of duties performed. </a:t>
            </a:r>
          </a:p>
          <a:p>
            <a:pPr marL="342900" marR="0" lvl="0" indent="-342900" algn="just">
              <a:lnSpc>
                <a:spcPct val="140000"/>
              </a:lnSpc>
              <a:spcBef>
                <a:spcPts val="0"/>
              </a:spcBef>
              <a:spcAft>
                <a:spcPts val="0"/>
              </a:spcAft>
              <a:buFont typeface="Wingdings"/>
              <a:buChar char=""/>
            </a:pPr>
            <a:r>
              <a:rPr lang="en-IN" sz="1200" dirty="0" smtClean="0">
                <a:ea typeface="Calibri"/>
                <a:cs typeface="Latha"/>
              </a:rPr>
              <a:t>The ‘Rest Hours Log’ displays records for a complete month at any given instance, along with the last seven days of the previous month so as to provide the user better visibility to check his non-conformities. </a:t>
            </a:r>
            <a:endParaRPr lang="en-US" sz="1200" dirty="0" smtClean="0">
              <a:ea typeface="Calibri"/>
              <a:cs typeface="Latha"/>
            </a:endParaRPr>
          </a:p>
          <a:p>
            <a:pPr marL="342900" marR="0" lvl="0" indent="-342900" algn="just">
              <a:lnSpc>
                <a:spcPct val="140000"/>
              </a:lnSpc>
              <a:spcBef>
                <a:spcPts val="0"/>
              </a:spcBef>
              <a:spcAft>
                <a:spcPts val="0"/>
              </a:spcAft>
              <a:buFont typeface="Wingdings"/>
              <a:buChar char=""/>
            </a:pPr>
            <a:r>
              <a:rPr lang="en-IN" sz="1200" dirty="0" smtClean="0">
                <a:ea typeface="Calibri"/>
                <a:cs typeface="Latha"/>
              </a:rPr>
              <a:t>Check boxes are provided against each date in the ‘Rest Hours Log’ page, so that the user can select the exact dates he wants to edit and thus avoid errors in updating.  </a:t>
            </a:r>
            <a:endParaRPr lang="en-US" sz="1200" dirty="0" smtClean="0">
              <a:ea typeface="Calibri"/>
              <a:cs typeface="Latha"/>
            </a:endParaRPr>
          </a:p>
          <a:p>
            <a:pPr marL="342900" marR="0" lvl="0" indent="-342900" algn="just">
              <a:lnSpc>
                <a:spcPct val="140000"/>
              </a:lnSpc>
              <a:spcBef>
                <a:spcPts val="0"/>
              </a:spcBef>
              <a:spcAft>
                <a:spcPts val="1000"/>
              </a:spcAft>
              <a:buFont typeface="Wingdings"/>
              <a:buChar char=""/>
            </a:pPr>
            <a:r>
              <a:rPr lang="en-IN" sz="1200" dirty="0" smtClean="0">
                <a:ea typeface="Calibri"/>
                <a:cs typeface="Latha"/>
              </a:rPr>
              <a:t>A header of ‘Hours-Scale’ is repeated at specific intervals for the user’s convenience of viewing the log against the time period as he scrolls up/down the page.  </a:t>
            </a:r>
            <a:endParaRPr lang="en-US" sz="1200" dirty="0">
              <a:ea typeface="Calibri"/>
              <a:cs typeface="Latha"/>
            </a:endParaRPr>
          </a:p>
        </p:txBody>
      </p:sp>
      <p:pic>
        <p:nvPicPr>
          <p:cNvPr id="26" name="Picture 25" descr="fs-view.png">
            <a:hlinkClick r:id="rId7" action="ppaction://hlinksldjump"/>
          </p:cNvPr>
          <p:cNvPicPr>
            <a:picLocks noChangeAspect="1"/>
          </p:cNvPicPr>
          <p:nvPr/>
        </p:nvPicPr>
        <p:blipFill>
          <a:blip r:embed="rId8" cstate="print"/>
          <a:stretch>
            <a:fillRect/>
          </a:stretch>
        </p:blipFill>
        <p:spPr>
          <a:xfrm>
            <a:off x="3992880" y="1341917"/>
            <a:ext cx="274320" cy="274320"/>
          </a:xfrm>
          <a:prstGeom prst="rect">
            <a:avLst/>
          </a:prstGeom>
        </p:spPr>
      </p:pic>
      <p:pic>
        <p:nvPicPr>
          <p:cNvPr id="27" name="Picture 26" descr="fs-view.png">
            <a:hlinkClick r:id="rId9" action="ppaction://hlinksldjump"/>
          </p:cNvPr>
          <p:cNvPicPr>
            <a:picLocks noChangeAspect="1"/>
          </p:cNvPicPr>
          <p:nvPr/>
        </p:nvPicPr>
        <p:blipFill>
          <a:blip r:embed="rId8" cstate="print"/>
          <a:stretch>
            <a:fillRect/>
          </a:stretch>
        </p:blipFill>
        <p:spPr>
          <a:xfrm>
            <a:off x="8488680" y="851049"/>
            <a:ext cx="274320" cy="274320"/>
          </a:xfrm>
          <a:prstGeom prst="rect">
            <a:avLst/>
          </a:prstGeom>
        </p:spPr>
      </p:pic>
      <p:pic>
        <p:nvPicPr>
          <p:cNvPr id="29" name="Picture 28" descr="fs-view.png">
            <a:hlinkClick r:id="rId10" action="ppaction://hlinksldjump"/>
          </p:cNvPr>
          <p:cNvPicPr>
            <a:picLocks noChangeAspect="1"/>
          </p:cNvPicPr>
          <p:nvPr/>
        </p:nvPicPr>
        <p:blipFill>
          <a:blip r:embed="rId8" cstate="print"/>
          <a:stretch>
            <a:fillRect/>
          </a:stretch>
        </p:blipFill>
        <p:spPr>
          <a:xfrm>
            <a:off x="8077200" y="2114550"/>
            <a:ext cx="274320" cy="274320"/>
          </a:xfrm>
          <a:prstGeom prst="rect">
            <a:avLst/>
          </a:prstGeom>
        </p:spPr>
      </p:pic>
      <p:pic>
        <p:nvPicPr>
          <p:cNvPr id="30" name="Picture 29" descr="fs-view.png">
            <a:hlinkClick r:id="rId11" action="ppaction://hlinksldjump"/>
          </p:cNvPr>
          <p:cNvPicPr>
            <a:picLocks noChangeAspect="1"/>
          </p:cNvPicPr>
          <p:nvPr/>
        </p:nvPicPr>
        <p:blipFill>
          <a:blip r:embed="rId8" cstate="print"/>
          <a:stretch>
            <a:fillRect/>
          </a:stretch>
        </p:blipFill>
        <p:spPr>
          <a:xfrm>
            <a:off x="4820447" y="2907030"/>
            <a:ext cx="274320" cy="274320"/>
          </a:xfrm>
          <a:prstGeom prst="rect">
            <a:avLst/>
          </a:prstGeom>
        </p:spPr>
      </p:pic>
      <p:pic>
        <p:nvPicPr>
          <p:cNvPr id="31" name="Picture 30" descr="fs-view.png">
            <a:hlinkClick r:id="rId12" action="ppaction://hlinksldjump"/>
          </p:cNvPr>
          <p:cNvPicPr>
            <a:picLocks noChangeAspect="1"/>
          </p:cNvPicPr>
          <p:nvPr/>
        </p:nvPicPr>
        <p:blipFill>
          <a:blip r:embed="rId8" cstate="print"/>
          <a:stretch>
            <a:fillRect/>
          </a:stretch>
        </p:blipFill>
        <p:spPr>
          <a:xfrm>
            <a:off x="7879080" y="3420583"/>
            <a:ext cx="274320" cy="274320"/>
          </a:xfrm>
          <a:prstGeom prst="rect">
            <a:avLst/>
          </a:prstGeom>
        </p:spPr>
      </p:pic>
      <p:pic>
        <p:nvPicPr>
          <p:cNvPr id="33" name="Picture 32" descr="fs-view.png">
            <a:hlinkClick r:id="rId13" action="ppaction://hlinksldjump"/>
          </p:cNvPr>
          <p:cNvPicPr>
            <a:picLocks noChangeAspect="1"/>
          </p:cNvPicPr>
          <p:nvPr/>
        </p:nvPicPr>
        <p:blipFill>
          <a:blip r:embed="rId8" cstate="print"/>
          <a:stretch>
            <a:fillRect/>
          </a:stretch>
        </p:blipFill>
        <p:spPr>
          <a:xfrm>
            <a:off x="7574280" y="3908263"/>
            <a:ext cx="274320" cy="274320"/>
          </a:xfrm>
          <a:prstGeom prst="rect">
            <a:avLst/>
          </a:prstGeom>
        </p:spPr>
      </p:pic>
      <p:pic>
        <p:nvPicPr>
          <p:cNvPr id="34" name="Picture 33" descr="home-128 (1).png">
            <a:hlinkClick r:id="rId14" action="ppaction://hlinksldjump"/>
          </p:cNvPr>
          <p:cNvPicPr>
            <a:picLocks noChangeAspect="1"/>
          </p:cNvPicPr>
          <p:nvPr/>
        </p:nvPicPr>
        <p:blipFill>
          <a:blip r:embed="rId15" cstate="print"/>
          <a:stretch>
            <a:fillRect/>
          </a:stretch>
        </p:blipFill>
        <p:spPr>
          <a:xfrm>
            <a:off x="8534400" y="223740"/>
            <a:ext cx="274320" cy="274320"/>
          </a:xfrm>
          <a:prstGeom prst="rect">
            <a:avLst/>
          </a:prstGeom>
          <a:effectLst>
            <a:outerShdw blurRad="50800" dist="38100" dir="2700000" algn="tl" rotWithShape="0">
              <a:prstClr val="black">
                <a:alpha val="40000"/>
              </a:prstClr>
            </a:outerShdw>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a:hlinkClick r:id="rId2" action="ppaction://hlinksldjump"/>
          </p:cNvPr>
          <p:cNvSpPr/>
          <p:nvPr/>
        </p:nvSpPr>
        <p:spPr>
          <a:xfrm>
            <a:off x="7924800" y="4735830"/>
            <a:ext cx="1066800" cy="274320"/>
          </a:xfrm>
          <a:prstGeom prst="roundRect">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2700000" scaled="1"/>
            <a:tileRect/>
          </a:gradFill>
          <a:ln w="952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t>Back</a:t>
            </a:r>
            <a:endParaRPr lang="en-US" sz="1100" dirty="0"/>
          </a:p>
        </p:txBody>
      </p:sp>
      <p:pic>
        <p:nvPicPr>
          <p:cNvPr id="12" name="Picture 2"/>
          <p:cNvPicPr>
            <a:picLocks noChangeAspect="1" noChangeArrowheads="1"/>
          </p:cNvPicPr>
          <p:nvPr/>
        </p:nvPicPr>
        <p:blipFill>
          <a:blip r:embed="rId3"/>
          <a:srcRect b="6593"/>
          <a:stretch>
            <a:fillRect/>
          </a:stretch>
        </p:blipFill>
        <p:spPr bwMode="auto">
          <a:xfrm>
            <a:off x="0" y="0"/>
            <a:ext cx="9144000" cy="4551922"/>
          </a:xfrm>
          <a:prstGeom prst="rect">
            <a:avLst/>
          </a:prstGeom>
          <a:noFill/>
          <a:ln w="9525">
            <a:noFill/>
            <a:miter lim="800000"/>
            <a:headEnd/>
            <a:tailEnd/>
          </a:ln>
          <a:effectLst>
            <a:outerShdw blurRad="50800" dist="38100" dir="5400000" algn="t" rotWithShape="0">
              <a:prstClr val="black">
                <a:alpha val="40000"/>
              </a:prstClr>
            </a:outerShdw>
          </a:effectLst>
        </p:spPr>
      </p:pic>
      <p:sp>
        <p:nvSpPr>
          <p:cNvPr id="11" name="Rounded Rectangle 10"/>
          <p:cNvSpPr/>
          <p:nvPr/>
        </p:nvSpPr>
        <p:spPr>
          <a:xfrm>
            <a:off x="1295400" y="971550"/>
            <a:ext cx="6324600" cy="457200"/>
          </a:xfrm>
          <a:prstGeom prst="roundRect">
            <a:avLst>
              <a:gd name="adj" fmla="val 9690"/>
            </a:avLst>
          </a:prstGeom>
          <a:noFill/>
          <a:ln w="38100" cmpd="sng">
            <a:solidFill>
              <a:srgbClr val="FF0000"/>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ounded Rectangle 24">
            <a:hlinkClick r:id="rId2" action="ppaction://hlinksldjump"/>
          </p:cNvPr>
          <p:cNvSpPr/>
          <p:nvPr/>
        </p:nvSpPr>
        <p:spPr>
          <a:xfrm>
            <a:off x="7924800" y="4735830"/>
            <a:ext cx="1066800" cy="274320"/>
          </a:xfrm>
          <a:prstGeom prst="roundRect">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2700000" scaled="1"/>
            <a:tileRect/>
          </a:gradFill>
          <a:ln w="952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t>Back</a:t>
            </a:r>
            <a:endParaRPr lang="en-US" sz="1100" dirty="0"/>
          </a:p>
        </p:txBody>
      </p:sp>
      <p:pic>
        <p:nvPicPr>
          <p:cNvPr id="11" name="Picture 2"/>
          <p:cNvPicPr>
            <a:picLocks noChangeAspect="1" noChangeArrowheads="1"/>
          </p:cNvPicPr>
          <p:nvPr/>
        </p:nvPicPr>
        <p:blipFill>
          <a:blip r:embed="rId3"/>
          <a:srcRect b="5275"/>
          <a:stretch>
            <a:fillRect/>
          </a:stretch>
        </p:blipFill>
        <p:spPr bwMode="auto">
          <a:xfrm>
            <a:off x="0" y="0"/>
            <a:ext cx="9144000" cy="4616164"/>
          </a:xfrm>
          <a:prstGeom prst="rect">
            <a:avLst/>
          </a:prstGeom>
          <a:noFill/>
          <a:ln w="9525">
            <a:noFill/>
            <a:miter lim="800000"/>
            <a:headEnd/>
            <a:tailEnd/>
          </a:ln>
          <a:effectLst>
            <a:outerShdw blurRad="50800" dist="38100" dir="5400000" algn="t" rotWithShape="0">
              <a:prstClr val="black">
                <a:alpha val="40000"/>
              </a:prstClr>
            </a:outerShdw>
          </a:effectLst>
        </p:spPr>
      </p:pic>
      <p:pic>
        <p:nvPicPr>
          <p:cNvPr id="1026" name="Picture 2"/>
          <p:cNvPicPr>
            <a:picLocks noChangeAspect="1" noChangeArrowheads="1"/>
          </p:cNvPicPr>
          <p:nvPr/>
        </p:nvPicPr>
        <p:blipFill>
          <a:blip r:embed="rId4" cstate="print"/>
          <a:srcRect l="12650" t="76484" r="23895"/>
          <a:stretch>
            <a:fillRect/>
          </a:stretch>
        </p:blipFill>
        <p:spPr bwMode="auto">
          <a:xfrm>
            <a:off x="4191000" y="3333750"/>
            <a:ext cx="4659267" cy="920227"/>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2934</TotalTime>
  <Words>1999</Words>
  <Application>Microsoft Office PowerPoint</Application>
  <PresentationFormat>On-screen Show (16:9)</PresentationFormat>
  <Paragraphs>172</Paragraphs>
  <Slides>47</Slides>
  <Notes>0</Notes>
  <HiddenSlides>0</HiddenSlides>
  <MMClips>0</MMClips>
  <ScaleCrop>false</ScaleCrop>
  <HeadingPairs>
    <vt:vector size="4" baseType="variant">
      <vt:variant>
        <vt:lpstr>Theme</vt:lpstr>
      </vt:variant>
      <vt:variant>
        <vt:i4>1</vt:i4>
      </vt:variant>
      <vt:variant>
        <vt:lpstr>Slide Titles</vt:lpstr>
      </vt:variant>
      <vt:variant>
        <vt:i4>47</vt:i4>
      </vt:variant>
    </vt:vector>
  </HeadingPairs>
  <TitlesOfParts>
    <vt:vector size="48"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vector>
  </TitlesOfParts>
  <Company>Grizli777</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xx</dc:creator>
  <cp:lastModifiedBy>xx</cp:lastModifiedBy>
  <cp:revision>363</cp:revision>
  <dcterms:created xsi:type="dcterms:W3CDTF">2014-06-19T09:34:15Z</dcterms:created>
  <dcterms:modified xsi:type="dcterms:W3CDTF">2014-09-01T13:41:18Z</dcterms:modified>
</cp:coreProperties>
</file>